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97" d="100"/>
          <a:sy n="97" d="100"/>
        </p:scale>
        <p:origin x="2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035119" y="0"/>
            <a:ext cx="7766936" cy="1646302"/>
          </a:xfrm>
        </p:spPr>
        <p:txBody>
          <a:bodyPr/>
          <a:lstStyle/>
          <a:p>
            <a:pPr algn="ctr"/>
            <a:r>
              <a:rPr lang="fi-FI" sz="2800" dirty="0" smtClean="0"/>
              <a:t>Karhulan urheilijoiden ja </a:t>
            </a:r>
            <a:br>
              <a:rPr lang="fi-FI" sz="2800" dirty="0" smtClean="0"/>
            </a:br>
            <a:r>
              <a:rPr lang="fi-FI" sz="2800" dirty="0" smtClean="0"/>
              <a:t>Kotka-Kymin seurakunnan yhteinen kevätleiri Höyterissä 3.-5.5.2019</a:t>
            </a:r>
            <a:endParaRPr lang="fi-FI" sz="280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412955" y="1921607"/>
            <a:ext cx="8595577" cy="4636510"/>
          </a:xfrm>
        </p:spPr>
        <p:txBody>
          <a:bodyPr>
            <a:normAutofit fontScale="40000" lnSpcReduction="2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i-FI" sz="4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Leiri alkaa perjantaina </a:t>
            </a:r>
            <a:r>
              <a:rPr lang="fi-FI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3.5</a:t>
            </a:r>
            <a:r>
              <a:rPr lang="fi-FI" sz="4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klo 17.30 ja päättyy sunnuntaina </a:t>
            </a:r>
            <a:r>
              <a:rPr lang="fi-FI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5.5</a:t>
            </a:r>
            <a:r>
              <a:rPr lang="fi-FI" sz="4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klo </a:t>
            </a:r>
            <a:r>
              <a:rPr lang="fi-FI" sz="44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13.00.</a:t>
            </a:r>
            <a:endParaRPr lang="fi-FI" sz="4000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i-FI" sz="4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Tervetuloa </a:t>
            </a:r>
            <a:r>
              <a:rPr lang="fi-FI" sz="4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mukaan viettämään liikunnallista viikonloppua kavereiden kanssa! Leirin ohjelmassa urheilua, liikuntaa, pelejä ja leikkejä </a:t>
            </a:r>
            <a:br>
              <a:rPr lang="fi-FI" sz="4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fi-FI" sz="4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sekä muuta mukavaa</a:t>
            </a:r>
            <a:r>
              <a:rPr lang="fi-FI" sz="4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i-FI" sz="4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Pakkaa mukaan ainakin seuraavat varusteet: aluslakana, tyynyliina ja makuupussi tai pussilakana, pyyhe, uimapuku ja peseytymisvälineet sekä hammasharja ja </a:t>
            </a:r>
            <a:r>
              <a:rPr lang="fi-FI" sz="4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-tahna</a:t>
            </a:r>
            <a:r>
              <a:rPr lang="fi-FI" sz="4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säänmukaiset varusteet ja riittävästi vaatetta ja taskulamppu.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i-FI" sz="4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Leirin hinta on 50 € ja sen voi maksaa leirillä joko kortilla tai käteisellä.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i-FI" sz="4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Puhelin leirillä: Maria Lehtinen 050 557 6146 tai Hanna Paavilainen 050 430 7398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i-FI" sz="4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ILMOITTAUTUMISET JA TIEDOT MAHDOLLISISTA RUOKA-AINEALLERGIOISTA VIIMEISTÄÄN 16.4. SÄHKÖPOSTITSE paavilainen.hanna@gmail.com</a:t>
            </a:r>
            <a:endParaRPr lang="fi-FI" sz="3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600" dirty="0">
                <a:solidFill>
                  <a:schemeClr val="tx1"/>
                </a:solidFill>
                <a:latin typeface="Segoe Script" panose="030B0504020000000003" pitchFamily="66" charset="0"/>
                <a:ea typeface="Calibri" panose="020F0502020204030204" pitchFamily="34" charset="0"/>
                <a:cs typeface="MV Boli" panose="02000500030200090000" pitchFamily="2" charset="0"/>
              </a:rPr>
              <a:t> </a:t>
            </a:r>
            <a:endParaRPr lang="fi-FI" sz="1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16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fi-FI" sz="1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fi-FI" sz="3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PALAUTA ENNAKKOTIETOLOMAKE VIIMEISTÄÄN LEIRILLE TULLESSASI</a:t>
            </a:r>
            <a:endParaRPr lang="fi-FI" sz="3000" dirty="0">
              <a:solidFill>
                <a:schemeClr val="tx1"/>
              </a:solidFill>
            </a:endParaRPr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7170" y="71633"/>
            <a:ext cx="837690" cy="842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081700"/>
      </p:ext>
    </p:extLst>
  </p:cSld>
  <p:clrMapOvr>
    <a:masterClrMapping/>
  </p:clrMapOvr>
</p:sld>
</file>

<file path=ppt/theme/theme1.xml><?xml version="1.0" encoding="utf-8"?>
<a:theme xmlns:a="http://schemas.openxmlformats.org/drawingml/2006/main" name="Pinta">
  <a:themeElements>
    <a:clrScheme name="Mukautettu 4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F0000"/>
      </a:accent1>
      <a:accent2>
        <a:srgbClr val="000000"/>
      </a:accent2>
      <a:accent3>
        <a:srgbClr val="FF0000"/>
      </a:accent3>
      <a:accent4>
        <a:srgbClr val="262626"/>
      </a:accent4>
      <a:accent5>
        <a:srgbClr val="C42F1A"/>
      </a:accent5>
      <a:accent6>
        <a:srgbClr val="262626"/>
      </a:accent6>
      <a:hlink>
        <a:srgbClr val="000000"/>
      </a:hlink>
      <a:folHlink>
        <a:srgbClr val="595959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</TotalTime>
  <Words>35</Words>
  <Application>Microsoft Office PowerPoint</Application>
  <PresentationFormat>Laajakuva</PresentationFormat>
  <Paragraphs>10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7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9" baseType="lpstr">
      <vt:lpstr>Arial</vt:lpstr>
      <vt:lpstr>Calibri</vt:lpstr>
      <vt:lpstr>MV Boli</vt:lpstr>
      <vt:lpstr>Segoe Script</vt:lpstr>
      <vt:lpstr>Times New Roman</vt:lpstr>
      <vt:lpstr>Trebuchet MS</vt:lpstr>
      <vt:lpstr>Wingdings 3</vt:lpstr>
      <vt:lpstr>Pinta</vt:lpstr>
      <vt:lpstr>Karhulan urheilijoiden ja  Kotka-Kymin seurakunnan yhteinen kevätleiri Höyterissä 3.-5.5.2019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Karhulan urheilijoiden ja  Kotka-Kymin seurakunnan yhteinen kevätleiri Höyterissä 3.-5.5.2019</dc:title>
  <dc:creator>Hanna Paavilainen</dc:creator>
  <cp:lastModifiedBy>Hanna Paavilainen</cp:lastModifiedBy>
  <cp:revision>3</cp:revision>
  <dcterms:created xsi:type="dcterms:W3CDTF">2019-03-18T13:44:34Z</dcterms:created>
  <dcterms:modified xsi:type="dcterms:W3CDTF">2019-03-18T13:59:56Z</dcterms:modified>
</cp:coreProperties>
</file>