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62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665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833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394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75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8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00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114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44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62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768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DE749-25A3-44F8-B484-D1C8590F66BF}" type="datetimeFigureOut">
              <a:rPr lang="fi-FI" smtClean="0"/>
              <a:t>18.11.2017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99FD3-5CB8-4885-ACFD-E689E3B135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03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3"/>
            <a:ext cx="1368152" cy="129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43872" y="908720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Puheenjohtaja</a:t>
            </a:r>
          </a:p>
        </p:txBody>
      </p:sp>
      <p:sp>
        <p:nvSpPr>
          <p:cNvPr id="5" name="Rectangle 4"/>
          <p:cNvSpPr/>
          <p:nvPr/>
        </p:nvSpPr>
        <p:spPr>
          <a:xfrm>
            <a:off x="3101730" y="1912177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Sihteeri</a:t>
            </a:r>
          </a:p>
        </p:txBody>
      </p:sp>
      <p:sp>
        <p:nvSpPr>
          <p:cNvPr id="6" name="Rectangle 5"/>
          <p:cNvSpPr/>
          <p:nvPr/>
        </p:nvSpPr>
        <p:spPr>
          <a:xfrm>
            <a:off x="6960096" y="1496203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Taloudenhoitaja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5565" y="2924944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Valmennus-päällikkö</a:t>
            </a:r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+Tiimi</a:t>
            </a:r>
          </a:p>
        </p:txBody>
      </p:sp>
      <p:sp>
        <p:nvSpPr>
          <p:cNvPr id="8" name="Rectangle 7"/>
          <p:cNvSpPr/>
          <p:nvPr/>
        </p:nvSpPr>
        <p:spPr>
          <a:xfrm>
            <a:off x="3179676" y="2924944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Kilpailu-vastaava</a:t>
            </a:r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+Tiimi</a:t>
            </a:r>
          </a:p>
        </p:txBody>
      </p:sp>
      <p:sp>
        <p:nvSpPr>
          <p:cNvPr id="9" name="Rectangle 8"/>
          <p:cNvSpPr/>
          <p:nvPr/>
        </p:nvSpPr>
        <p:spPr>
          <a:xfrm>
            <a:off x="4583832" y="2941960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Urheilukoulu-vastaava</a:t>
            </a:r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+Urheilukoulu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90125" y="2941960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Markkinointi ja Viestintä -vastaava</a:t>
            </a:r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+ Tiimi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95203" y="2941960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Varainkeruu-vastaava</a:t>
            </a:r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+ Tiimi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832304" y="2941960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Valmennusyhmien edustaja</a:t>
            </a:r>
          </a:p>
          <a:p>
            <a:pPr algn="ctr"/>
            <a:endParaRPr lang="fi-FI" sz="1600" dirty="0"/>
          </a:p>
          <a:p>
            <a:pPr algn="ctr"/>
            <a:endParaRPr lang="fi-FI" sz="1600" dirty="0"/>
          </a:p>
        </p:txBody>
      </p:sp>
      <p:cxnSp>
        <p:nvCxnSpPr>
          <p:cNvPr id="21" name="Elbow Connector 20"/>
          <p:cNvCxnSpPr>
            <a:stCxn id="4" idx="2"/>
            <a:endCxn id="7" idx="0"/>
          </p:cNvCxnSpPr>
          <p:nvPr/>
        </p:nvCxnSpPr>
        <p:spPr>
          <a:xfrm rot="5400000">
            <a:off x="3336717" y="417690"/>
            <a:ext cx="1584176" cy="3430335"/>
          </a:xfrm>
          <a:prstGeom prst="bentConnector3">
            <a:avLst>
              <a:gd name="adj1" fmla="val 719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2"/>
            <a:endCxn id="8" idx="0"/>
          </p:cNvCxnSpPr>
          <p:nvPr/>
        </p:nvCxnSpPr>
        <p:spPr>
          <a:xfrm rot="5400000">
            <a:off x="4043772" y="1124744"/>
            <a:ext cx="1584176" cy="2016224"/>
          </a:xfrm>
          <a:prstGeom prst="bentConnector3">
            <a:avLst>
              <a:gd name="adj1" fmla="val 7244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2"/>
            <a:endCxn id="9" idx="0"/>
          </p:cNvCxnSpPr>
          <p:nvPr/>
        </p:nvCxnSpPr>
        <p:spPr>
          <a:xfrm rot="5400000">
            <a:off x="4737342" y="1835330"/>
            <a:ext cx="1601192" cy="612068"/>
          </a:xfrm>
          <a:prstGeom prst="bentConnector3">
            <a:avLst>
              <a:gd name="adj1" fmla="val 711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" idx="2"/>
            <a:endCxn id="10" idx="0"/>
          </p:cNvCxnSpPr>
          <p:nvPr/>
        </p:nvCxnSpPr>
        <p:spPr>
          <a:xfrm rot="16200000" flipH="1">
            <a:off x="5440488" y="1744252"/>
            <a:ext cx="1601192" cy="794225"/>
          </a:xfrm>
          <a:prstGeom prst="bentConnector3">
            <a:avLst>
              <a:gd name="adj1" fmla="val 716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4" idx="2"/>
            <a:endCxn id="11" idx="0"/>
          </p:cNvCxnSpPr>
          <p:nvPr/>
        </p:nvCxnSpPr>
        <p:spPr>
          <a:xfrm rot="16200000" flipH="1">
            <a:off x="6143027" y="1041713"/>
            <a:ext cx="1601192" cy="2199303"/>
          </a:xfrm>
          <a:prstGeom prst="bentConnector3">
            <a:avLst>
              <a:gd name="adj1" fmla="val 711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" idx="2"/>
            <a:endCxn id="17" idx="0"/>
          </p:cNvCxnSpPr>
          <p:nvPr/>
        </p:nvCxnSpPr>
        <p:spPr>
          <a:xfrm rot="16200000" flipH="1">
            <a:off x="6861578" y="323162"/>
            <a:ext cx="1601192" cy="363640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2"/>
            <a:endCxn id="5" idx="3"/>
          </p:cNvCxnSpPr>
          <p:nvPr/>
        </p:nvCxnSpPr>
        <p:spPr>
          <a:xfrm rot="5400000">
            <a:off x="4979235" y="1263463"/>
            <a:ext cx="787433" cy="94204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4" idx="2"/>
            <a:endCxn id="6" idx="1"/>
          </p:cNvCxnSpPr>
          <p:nvPr/>
        </p:nvCxnSpPr>
        <p:spPr>
          <a:xfrm rot="16200000" flipH="1">
            <a:off x="6216306" y="968435"/>
            <a:ext cx="371459" cy="111612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2"/>
          </p:cNvCxnSpPr>
          <p:nvPr/>
        </p:nvCxnSpPr>
        <p:spPr>
          <a:xfrm>
            <a:off x="7860196" y="1928252"/>
            <a:ext cx="0" cy="9966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"/>
          <p:cNvSpPr/>
          <p:nvPr/>
        </p:nvSpPr>
        <p:spPr>
          <a:xfrm>
            <a:off x="3101730" y="1383026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Varapuheenjohtaja</a:t>
            </a:r>
          </a:p>
        </p:txBody>
      </p:sp>
      <p:cxnSp>
        <p:nvCxnSpPr>
          <p:cNvPr id="23" name="Elbow Connector 38"/>
          <p:cNvCxnSpPr>
            <a:cxnSpLocks/>
          </p:cNvCxnSpPr>
          <p:nvPr/>
        </p:nvCxnSpPr>
        <p:spPr>
          <a:xfrm rot="10800000" flipV="1">
            <a:off x="4646912" y="1711719"/>
            <a:ext cx="1277534" cy="575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>
            <a:extLst>
              <a:ext uri="{FF2B5EF4-FFF2-40B4-BE49-F238E27FC236}">
                <a16:creationId xmlns:a16="http://schemas.microsoft.com/office/drawing/2014/main" id="{ED88CC7D-5DC4-41DA-A8BE-CD8EB8313CD6}"/>
              </a:ext>
            </a:extLst>
          </p:cNvPr>
          <p:cNvSpPr txBox="1"/>
          <p:nvPr/>
        </p:nvSpPr>
        <p:spPr>
          <a:xfrm>
            <a:off x="4001830" y="248574"/>
            <a:ext cx="4485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Karhulan Urheilijat johtokunta </a:t>
            </a:r>
          </a:p>
        </p:txBody>
      </p:sp>
    </p:spTree>
    <p:extLst>
      <p:ext uri="{BB962C8B-B14F-4D97-AF65-F5344CB8AC3E}">
        <p14:creationId xmlns:p14="http://schemas.microsoft.com/office/powerpoint/2010/main" val="41713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3"/>
            <a:ext cx="1368152" cy="129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43872" y="908720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Puheenjohtaja</a:t>
            </a:r>
          </a:p>
        </p:txBody>
      </p:sp>
      <p:sp>
        <p:nvSpPr>
          <p:cNvPr id="5" name="Rectangle 4"/>
          <p:cNvSpPr/>
          <p:nvPr/>
        </p:nvSpPr>
        <p:spPr>
          <a:xfrm>
            <a:off x="7044610" y="1186787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Sihteeri</a:t>
            </a:r>
          </a:p>
        </p:txBody>
      </p:sp>
      <p:sp>
        <p:nvSpPr>
          <p:cNvPr id="6" name="Rectangle 5"/>
          <p:cNvSpPr/>
          <p:nvPr/>
        </p:nvSpPr>
        <p:spPr>
          <a:xfrm>
            <a:off x="7040367" y="1658566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Taloudenhoitaja</a:t>
            </a:r>
          </a:p>
        </p:txBody>
      </p:sp>
      <p:sp>
        <p:nvSpPr>
          <p:cNvPr id="7" name="Rectangle 6"/>
          <p:cNvSpPr/>
          <p:nvPr/>
        </p:nvSpPr>
        <p:spPr>
          <a:xfrm>
            <a:off x="2367731" y="2920075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Valmennus-päällikkö</a:t>
            </a:r>
          </a:p>
          <a:p>
            <a:pPr algn="ctr"/>
            <a:endParaRPr lang="fi-FI" sz="1600" dirty="0"/>
          </a:p>
          <a:p>
            <a:pPr algn="ctr"/>
            <a:endParaRPr lang="fi-FI" sz="1600" dirty="0"/>
          </a:p>
        </p:txBody>
      </p:sp>
      <p:sp>
        <p:nvSpPr>
          <p:cNvPr id="9" name="Rectangle 8"/>
          <p:cNvSpPr/>
          <p:nvPr/>
        </p:nvSpPr>
        <p:spPr>
          <a:xfrm>
            <a:off x="3742423" y="2920075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Urheilukoulu-vastaava</a:t>
            </a:r>
          </a:p>
          <a:p>
            <a:pPr algn="ctr"/>
            <a:endParaRPr lang="fi-FI" sz="1600" dirty="0"/>
          </a:p>
        </p:txBody>
      </p:sp>
      <p:sp>
        <p:nvSpPr>
          <p:cNvPr id="10" name="Rectangle 9"/>
          <p:cNvSpPr/>
          <p:nvPr/>
        </p:nvSpPr>
        <p:spPr>
          <a:xfrm>
            <a:off x="5161504" y="2920075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Kilpailu,-Markkinointi</a:t>
            </a:r>
          </a:p>
          <a:p>
            <a:pPr algn="ctr"/>
            <a:r>
              <a:rPr lang="fi-FI" sz="1600" dirty="0"/>
              <a:t>ja</a:t>
            </a:r>
          </a:p>
          <a:p>
            <a:pPr algn="ctr"/>
            <a:r>
              <a:rPr lang="fi-FI" sz="1600" dirty="0"/>
              <a:t>Viestintä -vastaava</a:t>
            </a:r>
          </a:p>
          <a:p>
            <a:pPr algn="ctr"/>
            <a:endParaRPr lang="fi-FI" sz="1600" dirty="0"/>
          </a:p>
        </p:txBody>
      </p:sp>
      <p:sp>
        <p:nvSpPr>
          <p:cNvPr id="11" name="Rectangle 10"/>
          <p:cNvSpPr/>
          <p:nvPr/>
        </p:nvSpPr>
        <p:spPr>
          <a:xfrm>
            <a:off x="6644323" y="2941960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Varainkeruu</a:t>
            </a:r>
          </a:p>
          <a:p>
            <a:pPr algn="ctr"/>
            <a:r>
              <a:rPr lang="fi-FI" sz="1600" dirty="0"/>
              <a:t>vastaava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153512" y="2920075"/>
            <a:ext cx="129614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Valmennus-ryhmien edustaja</a:t>
            </a:r>
          </a:p>
          <a:p>
            <a:pPr algn="ctr"/>
            <a:endParaRPr lang="fi-FI" sz="1600" dirty="0"/>
          </a:p>
          <a:p>
            <a:pPr algn="ctr"/>
            <a:endParaRPr lang="fi-FI" sz="1600" dirty="0"/>
          </a:p>
        </p:txBody>
      </p:sp>
      <p:cxnSp>
        <p:nvCxnSpPr>
          <p:cNvPr id="21" name="Elbow Connector 20"/>
          <p:cNvCxnSpPr>
            <a:stCxn id="4" idx="2"/>
            <a:endCxn id="7" idx="0"/>
          </p:cNvCxnSpPr>
          <p:nvPr/>
        </p:nvCxnSpPr>
        <p:spPr>
          <a:xfrm rot="5400000">
            <a:off x="3640236" y="716338"/>
            <a:ext cx="1579307" cy="28281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2"/>
            <a:endCxn id="9" idx="0"/>
          </p:cNvCxnSpPr>
          <p:nvPr/>
        </p:nvCxnSpPr>
        <p:spPr>
          <a:xfrm rot="5400000">
            <a:off x="4327582" y="1403684"/>
            <a:ext cx="1579307" cy="145347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" idx="2"/>
            <a:endCxn id="10" idx="0"/>
          </p:cNvCxnSpPr>
          <p:nvPr/>
        </p:nvCxnSpPr>
        <p:spPr>
          <a:xfrm rot="5400000">
            <a:off x="5037122" y="2113223"/>
            <a:ext cx="1579307" cy="343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4" idx="2"/>
            <a:endCxn id="11" idx="0"/>
          </p:cNvCxnSpPr>
          <p:nvPr/>
        </p:nvCxnSpPr>
        <p:spPr>
          <a:xfrm rot="16200000" flipH="1">
            <a:off x="5767587" y="1417153"/>
            <a:ext cx="1601192" cy="144842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cxnSpLocks/>
          </p:cNvCxnSpPr>
          <p:nvPr/>
        </p:nvCxnSpPr>
        <p:spPr>
          <a:xfrm rot="16200000" flipH="1">
            <a:off x="6187316" y="1049215"/>
            <a:ext cx="533822" cy="119639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2"/>
          </p:cNvCxnSpPr>
          <p:nvPr/>
        </p:nvCxnSpPr>
        <p:spPr>
          <a:xfrm>
            <a:off x="7940467" y="2090615"/>
            <a:ext cx="0" cy="9966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iruutu 36"/>
          <p:cNvSpPr txBox="1"/>
          <p:nvPr/>
        </p:nvSpPr>
        <p:spPr>
          <a:xfrm>
            <a:off x="3718082" y="367511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Alkuvaiheen toteutus 2018</a:t>
            </a:r>
          </a:p>
        </p:txBody>
      </p:sp>
      <p:sp>
        <p:nvSpPr>
          <p:cNvPr id="32" name="Rectangle 5"/>
          <p:cNvSpPr/>
          <p:nvPr/>
        </p:nvSpPr>
        <p:spPr>
          <a:xfrm>
            <a:off x="2926173" y="1408838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Varapuheenjohtaja</a:t>
            </a:r>
          </a:p>
        </p:txBody>
      </p:sp>
      <p:cxnSp>
        <p:nvCxnSpPr>
          <p:cNvPr id="40" name="Yhdistin: Kulma 39"/>
          <p:cNvCxnSpPr/>
          <p:nvPr/>
        </p:nvCxnSpPr>
        <p:spPr>
          <a:xfrm rot="10800000">
            <a:off x="7263054" y="2141364"/>
            <a:ext cx="1164899" cy="77141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Yhdistin: Kulma 43"/>
          <p:cNvCxnSpPr>
            <a:cxnSpLocks/>
            <a:stCxn id="32" idx="3"/>
          </p:cNvCxnSpPr>
          <p:nvPr/>
        </p:nvCxnSpPr>
        <p:spPr>
          <a:xfrm flipV="1">
            <a:off x="4726374" y="1618836"/>
            <a:ext cx="1100401" cy="60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Yhdistin: Kulma 45"/>
          <p:cNvCxnSpPr>
            <a:stCxn id="5" idx="1"/>
          </p:cNvCxnSpPr>
          <p:nvPr/>
        </p:nvCxnSpPr>
        <p:spPr>
          <a:xfrm rot="10800000" flipV="1">
            <a:off x="5826774" y="1402811"/>
            <a:ext cx="1217836" cy="2800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6"/>
          <p:cNvSpPr/>
          <p:nvPr/>
        </p:nvSpPr>
        <p:spPr>
          <a:xfrm>
            <a:off x="2387588" y="5133096"/>
            <a:ext cx="1233743" cy="131008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Valmennus-tiimi</a:t>
            </a:r>
          </a:p>
        </p:txBody>
      </p:sp>
      <p:sp>
        <p:nvSpPr>
          <p:cNvPr id="34" name="Rectangle 8"/>
          <p:cNvSpPr/>
          <p:nvPr/>
        </p:nvSpPr>
        <p:spPr>
          <a:xfrm>
            <a:off x="3718082" y="5133096"/>
            <a:ext cx="1296144" cy="13024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Urheilukoulu</a:t>
            </a:r>
          </a:p>
          <a:p>
            <a:pPr algn="ctr"/>
            <a:endParaRPr lang="fi-FI" sz="1600" dirty="0"/>
          </a:p>
        </p:txBody>
      </p:sp>
      <p:sp>
        <p:nvSpPr>
          <p:cNvPr id="35" name="Rectangle 8"/>
          <p:cNvSpPr/>
          <p:nvPr/>
        </p:nvSpPr>
        <p:spPr>
          <a:xfrm>
            <a:off x="5159793" y="5133096"/>
            <a:ext cx="1299565" cy="5643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Kilpailu- ja toimitsijatiimi</a:t>
            </a:r>
          </a:p>
          <a:p>
            <a:pPr algn="ctr"/>
            <a:endParaRPr lang="fi-FI" sz="1600" dirty="0"/>
          </a:p>
        </p:txBody>
      </p:sp>
      <p:sp>
        <p:nvSpPr>
          <p:cNvPr id="36" name="Rectangle 8"/>
          <p:cNvSpPr/>
          <p:nvPr/>
        </p:nvSpPr>
        <p:spPr>
          <a:xfrm>
            <a:off x="5136127" y="5784345"/>
            <a:ext cx="1321521" cy="5643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Viestintätiimi</a:t>
            </a:r>
          </a:p>
          <a:p>
            <a:pPr algn="ctr"/>
            <a:endParaRPr lang="fi-FI" sz="1600" dirty="0"/>
          </a:p>
        </p:txBody>
      </p:sp>
      <p:sp>
        <p:nvSpPr>
          <p:cNvPr id="39" name="Rectangle 8"/>
          <p:cNvSpPr/>
          <p:nvPr/>
        </p:nvSpPr>
        <p:spPr>
          <a:xfrm>
            <a:off x="6644323" y="5158281"/>
            <a:ext cx="1296144" cy="13024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Varainkeruu- ja markkinointi</a:t>
            </a:r>
          </a:p>
          <a:p>
            <a:pPr algn="ctr"/>
            <a:r>
              <a:rPr lang="fi-FI" sz="1600" dirty="0"/>
              <a:t>tiimi</a:t>
            </a:r>
          </a:p>
          <a:p>
            <a:pPr algn="ctr"/>
            <a:endParaRPr lang="fi-FI" sz="1600" dirty="0"/>
          </a:p>
        </p:txBody>
      </p:sp>
      <p:sp>
        <p:nvSpPr>
          <p:cNvPr id="42" name="Rectangle 8"/>
          <p:cNvSpPr/>
          <p:nvPr/>
        </p:nvSpPr>
        <p:spPr>
          <a:xfrm>
            <a:off x="8153512" y="5158281"/>
            <a:ext cx="1296144" cy="13024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Juniori- ja Nuoriso-</a:t>
            </a:r>
          </a:p>
          <a:p>
            <a:pPr algn="ctr"/>
            <a:r>
              <a:rPr lang="fi-FI" sz="1600" dirty="0"/>
              <a:t>valmennus</a:t>
            </a:r>
          </a:p>
          <a:p>
            <a:pPr algn="ctr"/>
            <a:endParaRPr lang="fi-FI" sz="1600" dirty="0"/>
          </a:p>
        </p:txBody>
      </p:sp>
      <p:cxnSp>
        <p:nvCxnSpPr>
          <p:cNvPr id="45" name="Straight Connector 42"/>
          <p:cNvCxnSpPr>
            <a:cxnSpLocks/>
          </p:cNvCxnSpPr>
          <p:nvPr/>
        </p:nvCxnSpPr>
        <p:spPr>
          <a:xfrm>
            <a:off x="6435692" y="3227639"/>
            <a:ext cx="30870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26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3"/>
            <a:ext cx="1368152" cy="129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771561" y="931338"/>
            <a:ext cx="2446923" cy="1855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 sz="1600" dirty="0"/>
          </a:p>
          <a:p>
            <a:pPr algn="ctr"/>
            <a:endParaRPr lang="fi-FI" sz="1600" dirty="0"/>
          </a:p>
          <a:p>
            <a:pPr algn="ctr"/>
            <a:r>
              <a:rPr lang="fi-FI" sz="1600" dirty="0"/>
              <a:t>Varainkeruu</a:t>
            </a:r>
          </a:p>
          <a:p>
            <a:pPr algn="ctr"/>
            <a:r>
              <a:rPr lang="fi-FI" sz="1600" dirty="0"/>
              <a:t>vastaava</a:t>
            </a:r>
          </a:p>
        </p:txBody>
      </p:sp>
      <p:sp>
        <p:nvSpPr>
          <p:cNvPr id="37" name="Tekstiruutu 36"/>
          <p:cNvSpPr txBox="1"/>
          <p:nvPr/>
        </p:nvSpPr>
        <p:spPr>
          <a:xfrm>
            <a:off x="5529126" y="357666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Tiimit</a:t>
            </a:r>
          </a:p>
        </p:txBody>
      </p:sp>
      <p:sp>
        <p:nvSpPr>
          <p:cNvPr id="39" name="Rectangle 8"/>
          <p:cNvSpPr/>
          <p:nvPr/>
        </p:nvSpPr>
        <p:spPr>
          <a:xfrm>
            <a:off x="5351854" y="3347065"/>
            <a:ext cx="1296144" cy="13024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Varainkeruu- ja markkinointi</a:t>
            </a:r>
          </a:p>
          <a:p>
            <a:pPr algn="ctr"/>
            <a:r>
              <a:rPr lang="fi-FI" sz="1600" dirty="0"/>
              <a:t>tiimi</a:t>
            </a:r>
          </a:p>
          <a:p>
            <a:pPr algn="ctr"/>
            <a:endParaRPr lang="fi-FI" sz="1600" dirty="0"/>
          </a:p>
        </p:txBody>
      </p:sp>
      <p:cxnSp>
        <p:nvCxnSpPr>
          <p:cNvPr id="8" name="Suora yhdysviiva 7"/>
          <p:cNvCxnSpPr>
            <a:stCxn id="11" idx="2"/>
            <a:endCxn id="39" idx="0"/>
          </p:cNvCxnSpPr>
          <p:nvPr/>
        </p:nvCxnSpPr>
        <p:spPr>
          <a:xfrm>
            <a:off x="5995023" y="2787162"/>
            <a:ext cx="4903" cy="559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5"/>
          <p:cNvSpPr/>
          <p:nvPr/>
        </p:nvSpPr>
        <p:spPr>
          <a:xfrm>
            <a:off x="8409416" y="3077308"/>
            <a:ext cx="1780868" cy="1306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Taloudenhoitaja</a:t>
            </a:r>
          </a:p>
        </p:txBody>
      </p:sp>
      <p:sp>
        <p:nvSpPr>
          <p:cNvPr id="47" name="Rectangle 9"/>
          <p:cNvSpPr/>
          <p:nvPr/>
        </p:nvSpPr>
        <p:spPr>
          <a:xfrm>
            <a:off x="1965352" y="3174663"/>
            <a:ext cx="1571293" cy="132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Markkinointi ja Viestintä -vastaava</a:t>
            </a:r>
          </a:p>
          <a:p>
            <a:pPr algn="ctr"/>
            <a:endParaRPr lang="fi-FI" sz="1600" dirty="0"/>
          </a:p>
        </p:txBody>
      </p:sp>
      <p:sp>
        <p:nvSpPr>
          <p:cNvPr id="48" name="Rectangle 16"/>
          <p:cNvSpPr/>
          <p:nvPr/>
        </p:nvSpPr>
        <p:spPr>
          <a:xfrm>
            <a:off x="5289861" y="5434675"/>
            <a:ext cx="1427462" cy="113317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Valmennus-ryhmien varajoukkueenjohtajat</a:t>
            </a:r>
          </a:p>
          <a:p>
            <a:pPr algn="ctr"/>
            <a:endParaRPr lang="fi-FI" sz="1600" dirty="0"/>
          </a:p>
        </p:txBody>
      </p:sp>
      <p:sp>
        <p:nvSpPr>
          <p:cNvPr id="12" name="Ellipsi 11"/>
          <p:cNvSpPr/>
          <p:nvPr/>
        </p:nvSpPr>
        <p:spPr>
          <a:xfrm>
            <a:off x="3095999" y="2378482"/>
            <a:ext cx="3057562" cy="2570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Ellipsi 49"/>
          <p:cNvSpPr/>
          <p:nvPr/>
        </p:nvSpPr>
        <p:spPr>
          <a:xfrm>
            <a:off x="4601569" y="3272669"/>
            <a:ext cx="3057562" cy="2570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Ellipsi 50"/>
          <p:cNvSpPr/>
          <p:nvPr/>
        </p:nvSpPr>
        <p:spPr>
          <a:xfrm>
            <a:off x="6018234" y="2378482"/>
            <a:ext cx="3057562" cy="2570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9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3"/>
            <a:ext cx="1368152" cy="129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997854" y="1102751"/>
            <a:ext cx="1623442" cy="1590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Kilpailu,-Markkinointi</a:t>
            </a:r>
          </a:p>
          <a:p>
            <a:pPr algn="ctr"/>
            <a:r>
              <a:rPr lang="fi-FI" sz="1600" dirty="0"/>
              <a:t>ja</a:t>
            </a:r>
          </a:p>
          <a:p>
            <a:pPr algn="ctr"/>
            <a:r>
              <a:rPr lang="fi-FI" sz="1600" dirty="0"/>
              <a:t>Viestintä -vastaava</a:t>
            </a:r>
          </a:p>
          <a:p>
            <a:pPr algn="ctr"/>
            <a:endParaRPr lang="fi-FI" sz="1600" dirty="0"/>
          </a:p>
        </p:txBody>
      </p:sp>
      <p:cxnSp>
        <p:nvCxnSpPr>
          <p:cNvPr id="30" name="Elbow Connector 29"/>
          <p:cNvCxnSpPr>
            <a:cxnSpLocks/>
            <a:endCxn id="35" idx="3"/>
          </p:cNvCxnSpPr>
          <p:nvPr/>
        </p:nvCxnSpPr>
        <p:spPr>
          <a:xfrm rot="10800000" flipV="1">
            <a:off x="4371229" y="2480275"/>
            <a:ext cx="1999412" cy="7896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iruutu 36"/>
          <p:cNvSpPr txBox="1"/>
          <p:nvPr/>
        </p:nvSpPr>
        <p:spPr>
          <a:xfrm>
            <a:off x="5370935" y="464491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Tiimit</a:t>
            </a:r>
          </a:p>
        </p:txBody>
      </p:sp>
      <p:sp>
        <p:nvSpPr>
          <p:cNvPr id="35" name="Rectangle 8"/>
          <p:cNvSpPr/>
          <p:nvPr/>
        </p:nvSpPr>
        <p:spPr>
          <a:xfrm>
            <a:off x="2919046" y="2987773"/>
            <a:ext cx="1452183" cy="5643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Kilpailu- ja toimitsijatiimi</a:t>
            </a:r>
          </a:p>
          <a:p>
            <a:pPr algn="ctr"/>
            <a:endParaRPr lang="fi-FI" sz="1600" dirty="0"/>
          </a:p>
        </p:txBody>
      </p:sp>
      <p:sp>
        <p:nvSpPr>
          <p:cNvPr id="36" name="Rectangle 8"/>
          <p:cNvSpPr/>
          <p:nvPr/>
        </p:nvSpPr>
        <p:spPr>
          <a:xfrm>
            <a:off x="6753912" y="2987773"/>
            <a:ext cx="1321521" cy="5643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Viestintätiimi</a:t>
            </a:r>
          </a:p>
          <a:p>
            <a:pPr algn="ctr"/>
            <a:endParaRPr lang="fi-FI" sz="1600" dirty="0"/>
          </a:p>
        </p:txBody>
      </p:sp>
      <p:cxnSp>
        <p:nvCxnSpPr>
          <p:cNvPr id="38" name="Elbow Connector 29"/>
          <p:cNvCxnSpPr>
            <a:cxnSpLocks/>
            <a:endCxn id="36" idx="1"/>
          </p:cNvCxnSpPr>
          <p:nvPr/>
        </p:nvCxnSpPr>
        <p:spPr>
          <a:xfrm>
            <a:off x="5413607" y="2669145"/>
            <a:ext cx="1340305" cy="6007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16"/>
          <p:cNvSpPr/>
          <p:nvPr/>
        </p:nvSpPr>
        <p:spPr>
          <a:xfrm>
            <a:off x="1960725" y="4059590"/>
            <a:ext cx="1110939" cy="755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Toimitsija-</a:t>
            </a:r>
          </a:p>
          <a:p>
            <a:pPr algn="ctr"/>
            <a:r>
              <a:rPr lang="fi-FI" sz="1600" dirty="0"/>
              <a:t>tiimi</a:t>
            </a:r>
          </a:p>
        </p:txBody>
      </p:sp>
      <p:sp>
        <p:nvSpPr>
          <p:cNvPr id="48" name="Rectangle 16"/>
          <p:cNvSpPr/>
          <p:nvPr/>
        </p:nvSpPr>
        <p:spPr>
          <a:xfrm>
            <a:off x="3816291" y="4059590"/>
            <a:ext cx="1109875" cy="755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Kahvila- ja</a:t>
            </a:r>
          </a:p>
          <a:p>
            <a:pPr algn="ctr"/>
            <a:r>
              <a:rPr lang="fi-FI" sz="1600" dirty="0"/>
              <a:t>huoltotiimi</a:t>
            </a:r>
          </a:p>
        </p:txBody>
      </p:sp>
      <p:sp>
        <p:nvSpPr>
          <p:cNvPr id="49" name="Rectangle 16"/>
          <p:cNvSpPr/>
          <p:nvPr/>
        </p:nvSpPr>
        <p:spPr>
          <a:xfrm>
            <a:off x="5901985" y="4081217"/>
            <a:ext cx="1109875" cy="755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Nettisivu-</a:t>
            </a:r>
          </a:p>
          <a:p>
            <a:pPr algn="ctr"/>
            <a:r>
              <a:rPr lang="fi-FI" sz="1600" dirty="0"/>
              <a:t>tiimi</a:t>
            </a:r>
          </a:p>
        </p:txBody>
      </p:sp>
      <p:sp>
        <p:nvSpPr>
          <p:cNvPr id="50" name="Rectangle 16"/>
          <p:cNvSpPr/>
          <p:nvPr/>
        </p:nvSpPr>
        <p:spPr>
          <a:xfrm>
            <a:off x="7756487" y="4059590"/>
            <a:ext cx="1109875" cy="7551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 err="1"/>
              <a:t>Some</a:t>
            </a:r>
            <a:r>
              <a:rPr lang="fi-FI" sz="1600" dirty="0"/>
              <a:t>-</a:t>
            </a:r>
          </a:p>
          <a:p>
            <a:pPr algn="ctr"/>
            <a:r>
              <a:rPr lang="fi-FI" sz="1600" dirty="0"/>
              <a:t>tiimi</a:t>
            </a:r>
          </a:p>
        </p:txBody>
      </p:sp>
      <p:cxnSp>
        <p:nvCxnSpPr>
          <p:cNvPr id="51" name="Elbow Connector 29"/>
          <p:cNvCxnSpPr>
            <a:cxnSpLocks/>
          </p:cNvCxnSpPr>
          <p:nvPr/>
        </p:nvCxnSpPr>
        <p:spPr>
          <a:xfrm rot="5400000">
            <a:off x="3707549" y="3816654"/>
            <a:ext cx="529125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29"/>
          <p:cNvCxnSpPr>
            <a:cxnSpLocks/>
          </p:cNvCxnSpPr>
          <p:nvPr/>
        </p:nvCxnSpPr>
        <p:spPr>
          <a:xfrm rot="5400000">
            <a:off x="2733899" y="3810304"/>
            <a:ext cx="529125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29"/>
          <p:cNvCxnSpPr>
            <a:cxnSpLocks/>
          </p:cNvCxnSpPr>
          <p:nvPr/>
        </p:nvCxnSpPr>
        <p:spPr>
          <a:xfrm rot="5400000">
            <a:off x="6655903" y="3816655"/>
            <a:ext cx="529125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29"/>
          <p:cNvCxnSpPr>
            <a:cxnSpLocks/>
          </p:cNvCxnSpPr>
          <p:nvPr/>
        </p:nvCxnSpPr>
        <p:spPr>
          <a:xfrm rot="5400000">
            <a:off x="7597256" y="3810305"/>
            <a:ext cx="529125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16"/>
          <p:cNvSpPr/>
          <p:nvPr/>
        </p:nvSpPr>
        <p:spPr>
          <a:xfrm>
            <a:off x="3682690" y="5279006"/>
            <a:ext cx="1377076" cy="7551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Urheilukoulun</a:t>
            </a:r>
          </a:p>
          <a:p>
            <a:pPr algn="ctr"/>
            <a:r>
              <a:rPr lang="fi-FI" sz="1600" dirty="0"/>
              <a:t>vanhemmat</a:t>
            </a:r>
          </a:p>
        </p:txBody>
      </p:sp>
      <p:sp>
        <p:nvSpPr>
          <p:cNvPr id="57" name="Rectangle 16"/>
          <p:cNvSpPr/>
          <p:nvPr/>
        </p:nvSpPr>
        <p:spPr>
          <a:xfrm>
            <a:off x="1607883" y="5238541"/>
            <a:ext cx="1816621" cy="7551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Valmennusryhmien vanhemmat</a:t>
            </a:r>
          </a:p>
        </p:txBody>
      </p:sp>
      <p:sp>
        <p:nvSpPr>
          <p:cNvPr id="58" name="Ellipsi 57"/>
          <p:cNvSpPr/>
          <p:nvPr/>
        </p:nvSpPr>
        <p:spPr>
          <a:xfrm>
            <a:off x="1824636" y="3993663"/>
            <a:ext cx="3057562" cy="25706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625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16633"/>
            <a:ext cx="1368152" cy="129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kstiruutu 36"/>
          <p:cNvSpPr txBox="1"/>
          <p:nvPr/>
        </p:nvSpPr>
        <p:spPr>
          <a:xfrm>
            <a:off x="4487505" y="3602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Tiimit</a:t>
            </a:r>
          </a:p>
        </p:txBody>
      </p:sp>
      <p:sp>
        <p:nvSpPr>
          <p:cNvPr id="58" name="Ellipsi 57"/>
          <p:cNvSpPr/>
          <p:nvPr/>
        </p:nvSpPr>
        <p:spPr>
          <a:xfrm>
            <a:off x="2662415" y="3666393"/>
            <a:ext cx="4346600" cy="31156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6"/>
          <p:cNvSpPr/>
          <p:nvPr/>
        </p:nvSpPr>
        <p:spPr>
          <a:xfrm>
            <a:off x="4179803" y="900124"/>
            <a:ext cx="1311823" cy="1282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Valmennus-ryhmien edustaja</a:t>
            </a:r>
          </a:p>
          <a:p>
            <a:pPr algn="ctr"/>
            <a:endParaRPr lang="fi-FI" sz="1600" dirty="0"/>
          </a:p>
          <a:p>
            <a:pPr algn="ctr"/>
            <a:endParaRPr lang="fi-FI" sz="1600" dirty="0"/>
          </a:p>
        </p:txBody>
      </p:sp>
      <p:sp>
        <p:nvSpPr>
          <p:cNvPr id="21" name="Rectangle 8"/>
          <p:cNvSpPr/>
          <p:nvPr/>
        </p:nvSpPr>
        <p:spPr>
          <a:xfrm>
            <a:off x="781451" y="4199176"/>
            <a:ext cx="1296144" cy="19422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Juniori-</a:t>
            </a:r>
          </a:p>
          <a:p>
            <a:pPr algn="ctr"/>
            <a:r>
              <a:rPr lang="fi-FI" sz="1600" dirty="0"/>
              <a:t>valmennus</a:t>
            </a:r>
          </a:p>
          <a:p>
            <a:pPr algn="ctr"/>
            <a:endParaRPr lang="fi-FI" sz="1600" dirty="0"/>
          </a:p>
        </p:txBody>
      </p:sp>
      <p:sp>
        <p:nvSpPr>
          <p:cNvPr id="22" name="Rectangle 8"/>
          <p:cNvSpPr/>
          <p:nvPr/>
        </p:nvSpPr>
        <p:spPr>
          <a:xfrm>
            <a:off x="7340512" y="4199176"/>
            <a:ext cx="1296144" cy="20477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Nuoriso-</a:t>
            </a:r>
          </a:p>
          <a:p>
            <a:pPr algn="ctr"/>
            <a:r>
              <a:rPr lang="fi-FI" sz="1600" dirty="0"/>
              <a:t>valmennus</a:t>
            </a:r>
          </a:p>
          <a:p>
            <a:pPr algn="ctr"/>
            <a:endParaRPr lang="fi-FI" sz="1600" dirty="0"/>
          </a:p>
        </p:txBody>
      </p:sp>
      <p:sp>
        <p:nvSpPr>
          <p:cNvPr id="23" name="Rectangle 16"/>
          <p:cNvSpPr/>
          <p:nvPr/>
        </p:nvSpPr>
        <p:spPr>
          <a:xfrm>
            <a:off x="3117075" y="4211642"/>
            <a:ext cx="1202011" cy="6847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Joukkueen- johtaja</a:t>
            </a:r>
          </a:p>
          <a:p>
            <a:pPr algn="ctr"/>
            <a:endParaRPr lang="fi-FI" sz="1600" dirty="0"/>
          </a:p>
        </p:txBody>
      </p:sp>
      <p:sp>
        <p:nvSpPr>
          <p:cNvPr id="24" name="Rectangle 16"/>
          <p:cNvSpPr/>
          <p:nvPr/>
        </p:nvSpPr>
        <p:spPr>
          <a:xfrm>
            <a:off x="2969638" y="5389275"/>
            <a:ext cx="1496887" cy="85768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Varajoukkueen- </a:t>
            </a:r>
          </a:p>
          <a:p>
            <a:pPr algn="ctr"/>
            <a:r>
              <a:rPr lang="fi-FI" sz="1600" dirty="0"/>
              <a:t>johtaja</a:t>
            </a:r>
          </a:p>
          <a:p>
            <a:pPr algn="ctr"/>
            <a:endParaRPr lang="fi-FI" sz="1600" dirty="0"/>
          </a:p>
        </p:txBody>
      </p:sp>
      <p:sp>
        <p:nvSpPr>
          <p:cNvPr id="25" name="Rectangle 16"/>
          <p:cNvSpPr/>
          <p:nvPr/>
        </p:nvSpPr>
        <p:spPr>
          <a:xfrm>
            <a:off x="5258805" y="5423850"/>
            <a:ext cx="1496887" cy="85768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Varajoukkueen- </a:t>
            </a:r>
          </a:p>
          <a:p>
            <a:pPr algn="ctr"/>
            <a:r>
              <a:rPr lang="fi-FI" sz="1600" dirty="0"/>
              <a:t>johtaja</a:t>
            </a:r>
          </a:p>
          <a:p>
            <a:pPr algn="ctr"/>
            <a:endParaRPr lang="fi-FI" sz="1600" dirty="0"/>
          </a:p>
        </p:txBody>
      </p:sp>
      <p:sp>
        <p:nvSpPr>
          <p:cNvPr id="26" name="Rectangle 16"/>
          <p:cNvSpPr/>
          <p:nvPr/>
        </p:nvSpPr>
        <p:spPr>
          <a:xfrm>
            <a:off x="5406242" y="4199176"/>
            <a:ext cx="1202011" cy="6847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i-FI" sz="1600" dirty="0"/>
              <a:t>Joukkueen- johtaja</a:t>
            </a:r>
          </a:p>
          <a:p>
            <a:pPr algn="ctr"/>
            <a:endParaRPr lang="fi-FI" sz="1600" dirty="0"/>
          </a:p>
        </p:txBody>
      </p:sp>
      <p:sp>
        <p:nvSpPr>
          <p:cNvPr id="2" name="Nuoli: Ylös 1"/>
          <p:cNvSpPr/>
          <p:nvPr/>
        </p:nvSpPr>
        <p:spPr>
          <a:xfrm>
            <a:off x="3255359" y="2227763"/>
            <a:ext cx="3160710" cy="1853123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Valitsevat keskuudestaan</a:t>
            </a:r>
          </a:p>
        </p:txBody>
      </p:sp>
    </p:spTree>
    <p:extLst>
      <p:ext uri="{BB962C8B-B14F-4D97-AF65-F5344CB8AC3E}">
        <p14:creationId xmlns:p14="http://schemas.microsoft.com/office/powerpoint/2010/main" val="1622387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119</Words>
  <Application>Microsoft Office PowerPoint</Application>
  <PresentationFormat>Laajakuva</PresentationFormat>
  <Paragraphs>82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Maria Lehtinen</dc:creator>
  <cp:lastModifiedBy>Maria Lehtinen</cp:lastModifiedBy>
  <cp:revision>12</cp:revision>
  <dcterms:created xsi:type="dcterms:W3CDTF">2016-10-10T16:39:57Z</dcterms:created>
  <dcterms:modified xsi:type="dcterms:W3CDTF">2017-11-18T16:09:18Z</dcterms:modified>
</cp:coreProperties>
</file>