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7471892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2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840">
          <p15:clr>
            <a:srgbClr val="A4A3A4"/>
          </p15:clr>
        </p15:guide>
        <p15:guide id="5" pos="257">
          <p15:clr>
            <a:srgbClr val="A4A3A4"/>
          </p15:clr>
        </p15:guide>
        <p15:guide id="6" pos="74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2"/>
    <a:srgbClr val="FAC8BE"/>
    <a:srgbClr val="00662E"/>
    <a:srgbClr val="4A154B"/>
    <a:srgbClr val="FFAC99"/>
    <a:srgbClr val="007864"/>
    <a:srgbClr val="E9FAF2"/>
    <a:srgbClr val="007E31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0238DE-F8AB-7844-3131-8BBC1908937E}" v="23" dt="2025-05-28T13:44:54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>
        <p:guide orient="horz" pos="1162"/>
        <p:guide orient="horz" pos="3884"/>
        <p:guide orient="horz" pos="2160"/>
        <p:guide pos="3840"/>
        <p:guide pos="257"/>
        <p:guide pos="742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1488F-1150-4C58-898B-B4E746E17939}" type="datetimeFigureOut">
              <a:rPr lang="fi-FI" sz="800" smtClean="0"/>
              <a:t>30.5.2025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9CCE2-65FD-4AB2-9800-E15D21A97FD1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1977456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2B20CAA0-B649-4DA8-A9FE-F9BF20E7F5E4}" type="datetimeFigureOut">
              <a:rPr lang="fi-FI" smtClean="0"/>
              <a:pPr/>
              <a:t>30.5.2025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242F4A69-745A-4EE3-9377-5B533F71866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8650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Kuvan paikkamerkki 52">
            <a:extLst>
              <a:ext uri="{FF2B5EF4-FFF2-40B4-BE49-F238E27FC236}">
                <a16:creationId xmlns:a16="http://schemas.microsoft.com/office/drawing/2014/main" id="{86A7E8FD-5A50-7142-827F-D420253AEF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4972" y="0"/>
            <a:ext cx="8612028" cy="6858000"/>
          </a:xfrm>
          <a:custGeom>
            <a:avLst/>
            <a:gdLst>
              <a:gd name="connsiteX0" fmla="*/ 0 w 8612028"/>
              <a:gd name="connsiteY0" fmla="*/ 0 h 6858000"/>
              <a:gd name="connsiteX1" fmla="*/ 8612028 w 8612028"/>
              <a:gd name="connsiteY1" fmla="*/ 0 h 6858000"/>
              <a:gd name="connsiteX2" fmla="*/ 8612028 w 8612028"/>
              <a:gd name="connsiteY2" fmla="*/ 6858000 h 6858000"/>
              <a:gd name="connsiteX3" fmla="*/ 1233599 w 8612028"/>
              <a:gd name="connsiteY3" fmla="*/ 6858000 h 6858000"/>
              <a:gd name="connsiteX4" fmla="*/ 1249569 w 8612028"/>
              <a:gd name="connsiteY4" fmla="*/ 6810998 h 6858000"/>
              <a:gd name="connsiteX5" fmla="*/ 1553748 w 8612028"/>
              <a:gd name="connsiteY5" fmla="*/ 4605215 h 6858000"/>
              <a:gd name="connsiteX6" fmla="*/ 136079 w 8612028"/>
              <a:gd name="connsiteY6" fmla="*/ 1352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12028" h="6858000">
                <a:moveTo>
                  <a:pt x="0" y="0"/>
                </a:moveTo>
                <a:lnTo>
                  <a:pt x="8612028" y="0"/>
                </a:lnTo>
                <a:lnTo>
                  <a:pt x="8612028" y="6858000"/>
                </a:lnTo>
                <a:lnTo>
                  <a:pt x="1233599" y="6858000"/>
                </a:lnTo>
                <a:lnTo>
                  <a:pt x="1249569" y="6810998"/>
                </a:lnTo>
                <a:cubicBezTo>
                  <a:pt x="1443797" y="6169086"/>
                  <a:pt x="1553748" y="5421607"/>
                  <a:pt x="1553748" y="4605215"/>
                </a:cubicBezTo>
                <a:cubicBezTo>
                  <a:pt x="1553748" y="2809154"/>
                  <a:pt x="963405" y="1055725"/>
                  <a:pt x="136079" y="1352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8ABDF-8166-4E5D-A404-D6D2C9756D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08300" y="2787905"/>
            <a:ext cx="3023642" cy="1534160"/>
          </a:xfrm>
          <a:noFill/>
        </p:spPr>
        <p:txBody>
          <a:bodyPr lIns="108000" tIns="1656000" rIns="108000" bIns="1512000" anchor="ctr" anchorCtr="0"/>
          <a:lstStyle>
            <a:lvl1pPr algn="ctr">
              <a:lnSpc>
                <a:spcPct val="100000"/>
              </a:lnSpc>
              <a:defRPr sz="3200" cap="all" spc="50" baseline="0"/>
            </a:lvl1pPr>
          </a:lstStyle>
          <a:p>
            <a:r>
              <a:rPr lang="en-US"/>
              <a:t>CLICK ADD TITLE</a:t>
            </a:r>
            <a:br>
              <a:rPr lang="en-US"/>
            </a:br>
            <a:r>
              <a:rPr lang="en-US"/>
              <a:t>MAX 3-LINES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76F63-6643-4E8D-860B-F412DF8B84C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8821" y="4350201"/>
            <a:ext cx="3023642" cy="1144040"/>
          </a:xfrm>
        </p:spPr>
        <p:txBody>
          <a:bodyPr lIns="108000" tIns="72000" rIns="108000" bIns="72000" anchor="t" anchorCtr="0"/>
          <a:lstStyle>
            <a:lvl1pPr marL="0" indent="0" algn="ctr">
              <a:spcBef>
                <a:spcPts val="0"/>
              </a:spcBef>
              <a:buNone/>
              <a:defRPr sz="1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  <a:br>
              <a:rPr lang="en-US"/>
            </a:br>
            <a:r>
              <a:rPr lang="en-US"/>
              <a:t>max 4-lines</a:t>
            </a:r>
            <a:endParaRPr lang="fi-FI"/>
          </a:p>
        </p:txBody>
      </p:sp>
      <p:sp>
        <p:nvSpPr>
          <p:cNvPr id="19" name="Text Placeholder 17" descr="logoplaceholder"/>
          <p:cNvSpPr>
            <a:spLocks noGrp="1"/>
          </p:cNvSpPr>
          <p:nvPr>
            <p:ph type="body" sz="quarter" idx="14"/>
          </p:nvPr>
        </p:nvSpPr>
        <p:spPr>
          <a:xfrm>
            <a:off x="1650521" y="1302442"/>
            <a:ext cx="1339200" cy="972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noFill/>
              </a:defRPr>
            </a:lvl1pPr>
          </a:lstStyle>
          <a:p>
            <a:pPr lvl="0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556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uolivapaa piirto 20">
            <a:extLst>
              <a:ext uri="{FF2B5EF4-FFF2-40B4-BE49-F238E27FC236}">
                <a16:creationId xmlns:a16="http://schemas.microsoft.com/office/drawing/2014/main" id="{E59F6D50-2C2C-874B-BE2A-DF8515973452}"/>
              </a:ext>
            </a:extLst>
          </p:cNvPr>
          <p:cNvSpPr/>
          <p:nvPr userDrawn="1"/>
        </p:nvSpPr>
        <p:spPr>
          <a:xfrm>
            <a:off x="1" y="0"/>
            <a:ext cx="7483419" cy="6858000"/>
          </a:xfrm>
          <a:custGeom>
            <a:avLst/>
            <a:gdLst>
              <a:gd name="connsiteX0" fmla="*/ 0 w 7483419"/>
              <a:gd name="connsiteY0" fmla="*/ 0 h 6858000"/>
              <a:gd name="connsiteX1" fmla="*/ 7483419 w 7483419"/>
              <a:gd name="connsiteY1" fmla="*/ 0 h 6858000"/>
              <a:gd name="connsiteX2" fmla="*/ 7384534 w 7483419"/>
              <a:gd name="connsiteY2" fmla="*/ 103716 h 6858000"/>
              <a:gd name="connsiteX3" fmla="*/ 5523603 w 7483419"/>
              <a:gd name="connsiteY3" fmla="*/ 4920248 h 6858000"/>
              <a:gd name="connsiteX4" fmla="*/ 5749127 w 7483419"/>
              <a:gd name="connsiteY4" fmla="*/ 6710503 h 6858000"/>
              <a:gd name="connsiteX5" fmla="*/ 5791012 w 7483419"/>
              <a:gd name="connsiteY5" fmla="*/ 6858000 h 6858000"/>
              <a:gd name="connsiteX6" fmla="*/ 0 w 748341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83419" h="6858000">
                <a:moveTo>
                  <a:pt x="0" y="0"/>
                </a:moveTo>
                <a:lnTo>
                  <a:pt x="7483419" y="0"/>
                </a:lnTo>
                <a:lnTo>
                  <a:pt x="7384534" y="103716"/>
                </a:lnTo>
                <a:cubicBezTo>
                  <a:pt x="6228307" y="1375851"/>
                  <a:pt x="5523603" y="3065754"/>
                  <a:pt x="5523603" y="4920248"/>
                </a:cubicBezTo>
                <a:cubicBezTo>
                  <a:pt x="5523603" y="5538413"/>
                  <a:pt x="5601904" y="6138290"/>
                  <a:pt x="5749127" y="6710503"/>
                </a:cubicBezTo>
                <a:lnTo>
                  <a:pt x="579101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08EB402-0CFA-714D-82DD-CD9FA13378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4649" y="404649"/>
            <a:ext cx="4777434" cy="1147226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8CA97A-73AB-D344-84AB-03B7F839A9C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07988" y="1844675"/>
            <a:ext cx="4774095" cy="4210981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575F168-B18D-B140-B595-5DC2C03FD94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7009917" y="1844675"/>
            <a:ext cx="4620108" cy="4210981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3DC45901-D9E3-F032-04B3-FC572DF28BF8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7203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light gre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>
            <a:extLst>
              <a:ext uri="{FF2B5EF4-FFF2-40B4-BE49-F238E27FC236}">
                <a16:creationId xmlns:a16="http://schemas.microsoft.com/office/drawing/2014/main" id="{7A443380-A6DA-E81B-183B-68EDCB4E79E7}"/>
              </a:ext>
            </a:extLst>
          </p:cNvPr>
          <p:cNvSpPr/>
          <p:nvPr userDrawn="1"/>
        </p:nvSpPr>
        <p:spPr>
          <a:xfrm>
            <a:off x="7383191" y="-1"/>
            <a:ext cx="4808808" cy="6857999"/>
          </a:xfrm>
          <a:custGeom>
            <a:avLst/>
            <a:gdLst>
              <a:gd name="connsiteX0" fmla="*/ 1603527 w 4900496"/>
              <a:gd name="connsiteY0" fmla="*/ 0 h 6988758"/>
              <a:gd name="connsiteX1" fmla="*/ 4900496 w 4900496"/>
              <a:gd name="connsiteY1" fmla="*/ 0 h 6988758"/>
              <a:gd name="connsiteX2" fmla="*/ 4900496 w 4900496"/>
              <a:gd name="connsiteY2" fmla="*/ 6988758 h 6988758"/>
              <a:gd name="connsiteX3" fmla="*/ 4325356 w 4900496"/>
              <a:gd name="connsiteY3" fmla="*/ 6988758 h 6988758"/>
              <a:gd name="connsiteX4" fmla="*/ 4325356 w 4900496"/>
              <a:gd name="connsiteY4" fmla="*/ 6982805 h 6988758"/>
              <a:gd name="connsiteX5" fmla="*/ 3777225 w 4900496"/>
              <a:gd name="connsiteY5" fmla="*/ 6982805 h 6988758"/>
              <a:gd name="connsiteX6" fmla="*/ 1673700 w 4900496"/>
              <a:gd name="connsiteY6" fmla="*/ 6982805 h 6988758"/>
              <a:gd name="connsiteX7" fmla="*/ 197842 w 4900496"/>
              <a:gd name="connsiteY7" fmla="*/ 6982805 h 6988758"/>
              <a:gd name="connsiteX8" fmla="*/ 127024 w 4900496"/>
              <a:gd name="connsiteY8" fmla="*/ 6573534 h 6988758"/>
              <a:gd name="connsiteX9" fmla="*/ 30 w 4900496"/>
              <a:gd name="connsiteY9" fmla="*/ 4826839 h 6988758"/>
              <a:gd name="connsiteX10" fmla="*/ 1555420 w 4900496"/>
              <a:gd name="connsiteY10" fmla="*/ 57818 h 6988758"/>
              <a:gd name="connsiteX11" fmla="*/ 1603527 w 4900496"/>
              <a:gd name="connsiteY11" fmla="*/ 0 h 6988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00496" h="6988758">
                <a:moveTo>
                  <a:pt x="1603527" y="0"/>
                </a:moveTo>
                <a:lnTo>
                  <a:pt x="4900496" y="0"/>
                </a:lnTo>
                <a:lnTo>
                  <a:pt x="4900496" y="6988758"/>
                </a:lnTo>
                <a:lnTo>
                  <a:pt x="4325356" y="6988758"/>
                </a:lnTo>
                <a:lnTo>
                  <a:pt x="4325356" y="6982805"/>
                </a:lnTo>
                <a:lnTo>
                  <a:pt x="3777225" y="6982805"/>
                </a:lnTo>
                <a:lnTo>
                  <a:pt x="1673700" y="6982805"/>
                </a:lnTo>
                <a:lnTo>
                  <a:pt x="197842" y="6982805"/>
                </a:lnTo>
                <a:lnTo>
                  <a:pt x="127024" y="6573534"/>
                </a:lnTo>
                <a:cubicBezTo>
                  <a:pt x="45914" y="6024376"/>
                  <a:pt x="1572" y="5442478"/>
                  <a:pt x="30" y="4826839"/>
                </a:cubicBezTo>
                <a:cubicBezTo>
                  <a:pt x="-5113" y="2774704"/>
                  <a:pt x="642057" y="1224050"/>
                  <a:pt x="1555420" y="57818"/>
                </a:cubicBezTo>
                <a:lnTo>
                  <a:pt x="160352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08EB402-0CFA-714D-82DD-CD9FA13378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4648" y="404649"/>
            <a:ext cx="6374955" cy="1147226"/>
          </a:xfrm>
        </p:spPr>
        <p:txBody>
          <a:bodyPr anchor="t"/>
          <a:lstStyle>
            <a:lvl1pPr>
              <a:defRPr>
                <a:solidFill>
                  <a:srgbClr val="007E3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8CA97A-73AB-D344-84AB-03B7F839A9C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07987" y="2166730"/>
            <a:ext cx="6370499" cy="388892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575F168-B18D-B140-B595-5DC2C03FD94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547653" y="2166730"/>
            <a:ext cx="3082372" cy="388892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Puolivapaa piirto 10">
            <a:extLst>
              <a:ext uri="{FF2B5EF4-FFF2-40B4-BE49-F238E27FC236}">
                <a16:creationId xmlns:a16="http://schemas.microsoft.com/office/drawing/2014/main" id="{5EF23879-C774-9D4C-B367-6693391F474F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864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58795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l Content with Arr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uolivapaa piirto 15">
            <a:extLst>
              <a:ext uri="{FF2B5EF4-FFF2-40B4-BE49-F238E27FC236}">
                <a16:creationId xmlns:a16="http://schemas.microsoft.com/office/drawing/2014/main" id="{DBC94783-B843-198E-8432-9492942F0A79}"/>
              </a:ext>
            </a:extLst>
          </p:cNvPr>
          <p:cNvSpPr/>
          <p:nvPr userDrawn="1"/>
        </p:nvSpPr>
        <p:spPr>
          <a:xfrm>
            <a:off x="1" y="10146"/>
            <a:ext cx="6719455" cy="6847855"/>
          </a:xfrm>
          <a:custGeom>
            <a:avLst/>
            <a:gdLst>
              <a:gd name="connsiteX0" fmla="*/ 0 w 6719455"/>
              <a:gd name="connsiteY0" fmla="*/ 0 h 6847855"/>
              <a:gd name="connsiteX1" fmla="*/ 2285269 w 6719455"/>
              <a:gd name="connsiteY1" fmla="*/ 0 h 6847855"/>
              <a:gd name="connsiteX2" fmla="*/ 4456081 w 6719455"/>
              <a:gd name="connsiteY2" fmla="*/ 0 h 6847855"/>
              <a:gd name="connsiteX3" fmla="*/ 5251912 w 6719455"/>
              <a:gd name="connsiteY3" fmla="*/ 0 h 6847855"/>
              <a:gd name="connsiteX4" fmla="*/ 6640012 w 6719455"/>
              <a:gd name="connsiteY4" fmla="*/ 3012726 h 6847855"/>
              <a:gd name="connsiteX5" fmla="*/ 6640012 w 6719455"/>
              <a:gd name="connsiteY5" fmla="*/ 3845273 h 6847855"/>
              <a:gd name="connsiteX6" fmla="*/ 5256586 w 6719455"/>
              <a:gd name="connsiteY6" fmla="*/ 6847855 h 6847855"/>
              <a:gd name="connsiteX7" fmla="*/ 0 w 6719455"/>
              <a:gd name="connsiteY7" fmla="*/ 6847855 h 6847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19455" h="6847855">
                <a:moveTo>
                  <a:pt x="0" y="0"/>
                </a:moveTo>
                <a:lnTo>
                  <a:pt x="2285269" y="0"/>
                </a:lnTo>
                <a:lnTo>
                  <a:pt x="4456081" y="0"/>
                </a:lnTo>
                <a:lnTo>
                  <a:pt x="5251912" y="0"/>
                </a:lnTo>
                <a:lnTo>
                  <a:pt x="6640012" y="3012726"/>
                </a:lnTo>
                <a:cubicBezTo>
                  <a:pt x="6745937" y="3242627"/>
                  <a:pt x="6745937" y="3615371"/>
                  <a:pt x="6640012" y="3845273"/>
                </a:cubicBezTo>
                <a:lnTo>
                  <a:pt x="5256586" y="6847855"/>
                </a:lnTo>
                <a:lnTo>
                  <a:pt x="0" y="68478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08EB402-0CFA-714D-82DD-CD9FA13378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4649" y="404649"/>
            <a:ext cx="4777434" cy="1147226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8CA97A-73AB-D344-84AB-03B7F839A9C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07988" y="1844675"/>
            <a:ext cx="4774095" cy="4210981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575F168-B18D-B140-B595-5DC2C03FD94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7273637" y="1844675"/>
            <a:ext cx="4356388" cy="4210981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3DC45901-D9E3-F032-04B3-FC572DF28BF8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23407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l Content with Arr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>
            <a:extLst>
              <a:ext uri="{FF2B5EF4-FFF2-40B4-BE49-F238E27FC236}">
                <a16:creationId xmlns:a16="http://schemas.microsoft.com/office/drawing/2014/main" id="{D5A9DDCF-DEB4-569C-9FBA-6C40FBC03CA7}"/>
              </a:ext>
            </a:extLst>
          </p:cNvPr>
          <p:cNvSpPr/>
          <p:nvPr userDrawn="1"/>
        </p:nvSpPr>
        <p:spPr>
          <a:xfrm>
            <a:off x="5869172" y="1"/>
            <a:ext cx="6322828" cy="6858000"/>
          </a:xfrm>
          <a:custGeom>
            <a:avLst/>
            <a:gdLst>
              <a:gd name="connsiteX0" fmla="*/ 941376 w 6322828"/>
              <a:gd name="connsiteY0" fmla="*/ 0 h 6858001"/>
              <a:gd name="connsiteX1" fmla="*/ 6322828 w 6322828"/>
              <a:gd name="connsiteY1" fmla="*/ 0 h 6858001"/>
              <a:gd name="connsiteX2" fmla="*/ 6322828 w 6322828"/>
              <a:gd name="connsiteY2" fmla="*/ 6858001 h 6858001"/>
              <a:gd name="connsiteX3" fmla="*/ 0 w 6322828"/>
              <a:gd name="connsiteY3" fmla="*/ 6858001 h 6858001"/>
              <a:gd name="connsiteX4" fmla="*/ 0 w 6322828"/>
              <a:gd name="connsiteY4" fmla="*/ 6858000 h 6858001"/>
              <a:gd name="connsiteX5" fmla="*/ 946050 w 6322828"/>
              <a:gd name="connsiteY5" fmla="*/ 6858000 h 6858001"/>
              <a:gd name="connsiteX6" fmla="*/ 2329476 w 6322828"/>
              <a:gd name="connsiteY6" fmla="*/ 3850970 h 6858001"/>
              <a:gd name="connsiteX7" fmla="*/ 2329476 w 6322828"/>
              <a:gd name="connsiteY7" fmla="*/ 3017189 h 6858001"/>
              <a:gd name="connsiteX8" fmla="*/ 941376 w 6322828"/>
              <a:gd name="connsiteY8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22828" h="6858001">
                <a:moveTo>
                  <a:pt x="941376" y="0"/>
                </a:moveTo>
                <a:lnTo>
                  <a:pt x="6322828" y="0"/>
                </a:lnTo>
                <a:lnTo>
                  <a:pt x="6322828" y="6858001"/>
                </a:lnTo>
                <a:lnTo>
                  <a:pt x="0" y="6858001"/>
                </a:lnTo>
                <a:lnTo>
                  <a:pt x="0" y="6858000"/>
                </a:lnTo>
                <a:lnTo>
                  <a:pt x="946050" y="6858000"/>
                </a:lnTo>
                <a:lnTo>
                  <a:pt x="2329476" y="3850970"/>
                </a:lnTo>
                <a:cubicBezTo>
                  <a:pt x="2435401" y="3620727"/>
                  <a:pt x="2435401" y="3247431"/>
                  <a:pt x="2329476" y="3017189"/>
                </a:cubicBezTo>
                <a:lnTo>
                  <a:pt x="941376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08EB402-0CFA-714D-82DD-CD9FA13378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4648" y="404649"/>
            <a:ext cx="5688011" cy="1147226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8CA97A-73AB-D344-84AB-03B7F839A9C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07988" y="1844675"/>
            <a:ext cx="5688012" cy="4210981"/>
          </a:xfr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575F168-B18D-B140-B595-5DC2C03FD94F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697432" y="1233377"/>
            <a:ext cx="3086579" cy="4822279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3DC45901-D9E3-F032-04B3-FC572DF28BF8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69428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unded content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uolivapaa piirto 7">
            <a:extLst>
              <a:ext uri="{FF2B5EF4-FFF2-40B4-BE49-F238E27FC236}">
                <a16:creationId xmlns:a16="http://schemas.microsoft.com/office/drawing/2014/main" id="{522F00C5-A68B-9F8D-990E-9BB1846203F7}"/>
              </a:ext>
            </a:extLst>
          </p:cNvPr>
          <p:cNvSpPr/>
          <p:nvPr userDrawn="1"/>
        </p:nvSpPr>
        <p:spPr>
          <a:xfrm>
            <a:off x="0" y="0"/>
            <a:ext cx="4341107" cy="6858000"/>
          </a:xfrm>
          <a:custGeom>
            <a:avLst/>
            <a:gdLst>
              <a:gd name="connsiteX0" fmla="*/ 0 w 4341107"/>
              <a:gd name="connsiteY0" fmla="*/ 0 h 6858000"/>
              <a:gd name="connsiteX1" fmla="*/ 2932741 w 4341107"/>
              <a:gd name="connsiteY1" fmla="*/ 0 h 6858000"/>
              <a:gd name="connsiteX2" fmla="*/ 2965558 w 4341107"/>
              <a:gd name="connsiteY2" fmla="*/ 37825 h 6858000"/>
              <a:gd name="connsiteX3" fmla="*/ 4341107 w 4341107"/>
              <a:gd name="connsiteY3" fmla="*/ 3950165 h 6858000"/>
              <a:gd name="connsiteX4" fmla="*/ 3702027 w 4341107"/>
              <a:gd name="connsiteY4" fmla="*/ 6723687 h 6858000"/>
              <a:gd name="connsiteX5" fmla="*/ 3631749 w 4341107"/>
              <a:gd name="connsiteY5" fmla="*/ 6858000 h 6858000"/>
              <a:gd name="connsiteX6" fmla="*/ 0 w 434110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1107" h="6858000">
                <a:moveTo>
                  <a:pt x="0" y="0"/>
                </a:moveTo>
                <a:lnTo>
                  <a:pt x="2932741" y="0"/>
                </a:lnTo>
                <a:lnTo>
                  <a:pt x="2965558" y="37825"/>
                </a:lnTo>
                <a:cubicBezTo>
                  <a:pt x="3820210" y="1071146"/>
                  <a:pt x="4341107" y="2443809"/>
                  <a:pt x="4341107" y="3950165"/>
                </a:cubicBezTo>
                <a:cubicBezTo>
                  <a:pt x="4341107" y="4954403"/>
                  <a:pt x="4109597" y="5899221"/>
                  <a:pt x="3702027" y="6723687"/>
                </a:cubicBezTo>
                <a:lnTo>
                  <a:pt x="363174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7864" y="6348456"/>
            <a:ext cx="4176713" cy="2167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8CA97A-73AB-D344-84AB-03B7F839A9C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729288" y="1214439"/>
            <a:ext cx="6054724" cy="4841218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3DC45901-D9E3-F032-04B3-FC572DF28BF8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864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1063BC98-858D-6C32-8983-3246BD86551B}"/>
              </a:ext>
            </a:extLst>
          </p:cNvPr>
          <p:cNvSpPr txBox="1"/>
          <p:nvPr userDrawn="1"/>
        </p:nvSpPr>
        <p:spPr>
          <a:xfrm>
            <a:off x="12886660" y="-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8F0EFDD-CB34-5872-8DCB-8DD8783E22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4649" y="1601378"/>
            <a:ext cx="2338551" cy="4067339"/>
          </a:xfrm>
        </p:spPr>
        <p:txBody>
          <a:bodyPr anchor="ctr"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517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EA0D-63E5-4102-966A-48282FF85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844675"/>
            <a:ext cx="5616004" cy="64822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 spc="4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75E41-7E32-4234-8243-72C39980C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988" y="2565399"/>
            <a:ext cx="5616004" cy="34925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A2C99E-FE48-4969-BAE2-F8CDA80D1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8007" y="1844675"/>
            <a:ext cx="5616005" cy="64822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 spc="4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90B1CC-7159-4401-9BED-9791FB0A8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8009" y="2565399"/>
            <a:ext cx="5616004" cy="34925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52384C-DA1D-4626-B327-BDAE81D8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2B79-0E33-498D-B3C6-3732167DBB34}" type="datetime1">
              <a:rPr lang="fi-FI" smtClean="0"/>
              <a:t>30.5.2025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F9A783-69FC-4578-AE52-BB44EF48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ABF45-FBF0-4FED-8A47-376C61359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77FC4EE4-2EE2-24C5-9FE1-0C9F84DDEDDD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2745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61ECC-A8CB-4678-9816-B909BCDAE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4649" y="404649"/>
            <a:ext cx="6120060" cy="1092349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C01E-E010-4B39-97C2-D461BB85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844675"/>
            <a:ext cx="6120060" cy="42109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2E0-84CE-4CA4-B014-E12A948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871B-F354-4168-ADAD-E9924E77B6AC}" type="datetime1">
              <a:rPr lang="fi-FI" smtClean="0"/>
              <a:t>30.5.2025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F1FE9-9EC8-4027-9C36-DBC31B7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177E-73AE-405E-9F99-FCC57C5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38" name="Kuvan paikkamerkki 37">
            <a:extLst>
              <a:ext uri="{FF2B5EF4-FFF2-40B4-BE49-F238E27FC236}">
                <a16:creationId xmlns:a16="http://schemas.microsoft.com/office/drawing/2014/main" id="{A0AD5B89-041E-EFC8-019C-1C5D190BE7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70496" y="6352"/>
            <a:ext cx="5321505" cy="6851649"/>
          </a:xfrm>
          <a:custGeom>
            <a:avLst/>
            <a:gdLst>
              <a:gd name="connsiteX0" fmla="*/ 4465869 w 5321505"/>
              <a:gd name="connsiteY0" fmla="*/ 672187 h 6851649"/>
              <a:gd name="connsiteX1" fmla="*/ 4353750 w 5321505"/>
              <a:gd name="connsiteY1" fmla="*/ 793219 h 6851649"/>
              <a:gd name="connsiteX2" fmla="*/ 4321701 w 5321505"/>
              <a:gd name="connsiteY2" fmla="*/ 817612 h 6851649"/>
              <a:gd name="connsiteX3" fmla="*/ 4320968 w 5321505"/>
              <a:gd name="connsiteY3" fmla="*/ 817949 h 6851649"/>
              <a:gd name="connsiteX4" fmla="*/ 4321258 w 5321505"/>
              <a:gd name="connsiteY4" fmla="*/ 817949 h 6851649"/>
              <a:gd name="connsiteX5" fmla="*/ 4321701 w 5321505"/>
              <a:gd name="connsiteY5" fmla="*/ 817612 h 6851649"/>
              <a:gd name="connsiteX6" fmla="*/ 4334384 w 5321505"/>
              <a:gd name="connsiteY6" fmla="*/ 811776 h 6851649"/>
              <a:gd name="connsiteX7" fmla="*/ 4480156 w 5321505"/>
              <a:gd name="connsiteY7" fmla="*/ 688694 h 6851649"/>
              <a:gd name="connsiteX8" fmla="*/ 4642109 w 5321505"/>
              <a:gd name="connsiteY8" fmla="*/ 528905 h 6851649"/>
              <a:gd name="connsiteX9" fmla="*/ 4610419 w 5321505"/>
              <a:gd name="connsiteY9" fmla="*/ 569621 h 6851649"/>
              <a:gd name="connsiteX10" fmla="*/ 4612206 w 5321505"/>
              <a:gd name="connsiteY10" fmla="*/ 572159 h 6851649"/>
              <a:gd name="connsiteX11" fmla="*/ 4855099 w 5321505"/>
              <a:gd name="connsiteY11" fmla="*/ 796142 h 6851649"/>
              <a:gd name="connsiteX12" fmla="*/ 4914999 w 5321505"/>
              <a:gd name="connsiteY12" fmla="*/ 750067 h 6851649"/>
              <a:gd name="connsiteX13" fmla="*/ 4774416 w 5321505"/>
              <a:gd name="connsiteY13" fmla="*/ 681518 h 6851649"/>
              <a:gd name="connsiteX14" fmla="*/ 4644178 w 5321505"/>
              <a:gd name="connsiteY14" fmla="*/ 531444 h 6851649"/>
              <a:gd name="connsiteX15" fmla="*/ 4740184 w 5321505"/>
              <a:gd name="connsiteY15" fmla="*/ 388540 h 6851649"/>
              <a:gd name="connsiteX16" fmla="*/ 4682908 w 5321505"/>
              <a:gd name="connsiteY16" fmla="*/ 401155 h 6851649"/>
              <a:gd name="connsiteX17" fmla="*/ 4635967 w 5321505"/>
              <a:gd name="connsiteY17" fmla="*/ 447527 h 6851649"/>
              <a:gd name="connsiteX18" fmla="*/ 4537478 w 5321505"/>
              <a:gd name="connsiteY18" fmla="*/ 573096 h 6851649"/>
              <a:gd name="connsiteX19" fmla="*/ 4551588 w 5321505"/>
              <a:gd name="connsiteY19" fmla="*/ 588710 h 6851649"/>
              <a:gd name="connsiteX20" fmla="*/ 4647632 w 5321505"/>
              <a:gd name="connsiteY20" fmla="*/ 467373 h 6851649"/>
              <a:gd name="connsiteX21" fmla="*/ 4698993 w 5321505"/>
              <a:gd name="connsiteY21" fmla="*/ 430784 h 6851649"/>
              <a:gd name="connsiteX22" fmla="*/ 4768980 w 5321505"/>
              <a:gd name="connsiteY22" fmla="*/ 517977 h 6851649"/>
              <a:gd name="connsiteX23" fmla="*/ 4727120 w 5321505"/>
              <a:gd name="connsiteY23" fmla="*/ 608368 h 6851649"/>
              <a:gd name="connsiteX24" fmla="*/ 4812439 w 5321505"/>
              <a:gd name="connsiteY24" fmla="*/ 506502 h 6851649"/>
              <a:gd name="connsiteX25" fmla="*/ 4812439 w 5321505"/>
              <a:gd name="connsiteY25" fmla="*/ 506784 h 6851649"/>
              <a:gd name="connsiteX26" fmla="*/ 4795978 w 5321505"/>
              <a:gd name="connsiteY26" fmla="*/ 415923 h 6851649"/>
              <a:gd name="connsiteX27" fmla="*/ 4740184 w 5321505"/>
              <a:gd name="connsiteY27" fmla="*/ 388540 h 6851649"/>
              <a:gd name="connsiteX28" fmla="*/ 4483172 w 5321505"/>
              <a:gd name="connsiteY28" fmla="*/ 386122 h 6851649"/>
              <a:gd name="connsiteX29" fmla="*/ 4423670 w 5321505"/>
              <a:gd name="connsiteY29" fmla="*/ 402884 h 6851649"/>
              <a:gd name="connsiteX30" fmla="*/ 4419906 w 5321505"/>
              <a:gd name="connsiteY30" fmla="*/ 572078 h 6851649"/>
              <a:gd name="connsiteX31" fmla="*/ 4612139 w 5321505"/>
              <a:gd name="connsiteY31" fmla="*/ 797073 h 6851649"/>
              <a:gd name="connsiteX32" fmla="*/ 4685155 w 5321505"/>
              <a:gd name="connsiteY32" fmla="*/ 681705 h 6851649"/>
              <a:gd name="connsiteX33" fmla="*/ 4637073 w 5321505"/>
              <a:gd name="connsiteY33" fmla="*/ 729603 h 6851649"/>
              <a:gd name="connsiteX34" fmla="*/ 4466859 w 5321505"/>
              <a:gd name="connsiteY34" fmla="*/ 536319 h 6851649"/>
              <a:gd name="connsiteX35" fmla="*/ 4471469 w 5321505"/>
              <a:gd name="connsiteY35" fmla="*/ 410036 h 6851649"/>
              <a:gd name="connsiteX36" fmla="*/ 4544109 w 5321505"/>
              <a:gd name="connsiteY36" fmla="*/ 466873 h 6851649"/>
              <a:gd name="connsiteX37" fmla="*/ 4562551 w 5321505"/>
              <a:gd name="connsiteY37" fmla="*/ 497267 h 6851649"/>
              <a:gd name="connsiteX38" fmla="*/ 4562740 w 5321505"/>
              <a:gd name="connsiteY38" fmla="*/ 497267 h 6851649"/>
              <a:gd name="connsiteX39" fmla="*/ 4593979 w 5321505"/>
              <a:gd name="connsiteY39" fmla="*/ 457745 h 6851649"/>
              <a:gd name="connsiteX40" fmla="*/ 4521997 w 5321505"/>
              <a:gd name="connsiteY40" fmla="*/ 391874 h 6851649"/>
              <a:gd name="connsiteX41" fmla="*/ 4483172 w 5321505"/>
              <a:gd name="connsiteY41" fmla="*/ 386122 h 6851649"/>
              <a:gd name="connsiteX42" fmla="*/ 1966913 w 5321505"/>
              <a:gd name="connsiteY42" fmla="*/ 0 h 6851649"/>
              <a:gd name="connsiteX43" fmla="*/ 5321505 w 5321505"/>
              <a:gd name="connsiteY43" fmla="*/ 0 h 6851649"/>
              <a:gd name="connsiteX44" fmla="*/ 5321505 w 5321505"/>
              <a:gd name="connsiteY44" fmla="*/ 6851649 h 6851649"/>
              <a:gd name="connsiteX45" fmla="*/ 289101 w 5321505"/>
              <a:gd name="connsiteY45" fmla="*/ 6851649 h 6851649"/>
              <a:gd name="connsiteX46" fmla="*/ 220256 w 5321505"/>
              <a:gd name="connsiteY46" fmla="*/ 6609211 h 6851649"/>
              <a:gd name="connsiteX47" fmla="*/ 0 w 5321505"/>
              <a:gd name="connsiteY47" fmla="*/ 4860776 h 6851649"/>
              <a:gd name="connsiteX48" fmla="*/ 1817461 w 5321505"/>
              <a:gd name="connsiteY48" fmla="*/ 156755 h 6851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5321505" h="6851649">
                <a:moveTo>
                  <a:pt x="4465869" y="672187"/>
                </a:moveTo>
                <a:cubicBezTo>
                  <a:pt x="4427641" y="723228"/>
                  <a:pt x="4388163" y="764332"/>
                  <a:pt x="4353750" y="793219"/>
                </a:cubicBezTo>
                <a:lnTo>
                  <a:pt x="4321701" y="817612"/>
                </a:lnTo>
                <a:lnTo>
                  <a:pt x="4320968" y="817949"/>
                </a:lnTo>
                <a:lnTo>
                  <a:pt x="4321258" y="817949"/>
                </a:lnTo>
                <a:lnTo>
                  <a:pt x="4321701" y="817612"/>
                </a:lnTo>
                <a:lnTo>
                  <a:pt x="4334384" y="811776"/>
                </a:lnTo>
                <a:cubicBezTo>
                  <a:pt x="4360059" y="798794"/>
                  <a:pt x="4419049" y="763482"/>
                  <a:pt x="4480156" y="688694"/>
                </a:cubicBezTo>
                <a:close/>
                <a:moveTo>
                  <a:pt x="4642109" y="528905"/>
                </a:moveTo>
                <a:lnTo>
                  <a:pt x="4610419" y="569621"/>
                </a:lnTo>
                <a:lnTo>
                  <a:pt x="4612206" y="572159"/>
                </a:lnTo>
                <a:cubicBezTo>
                  <a:pt x="4685177" y="666849"/>
                  <a:pt x="4803003" y="802442"/>
                  <a:pt x="4855099" y="796142"/>
                </a:cubicBezTo>
                <a:lnTo>
                  <a:pt x="4914999" y="750067"/>
                </a:lnTo>
                <a:cubicBezTo>
                  <a:pt x="4878795" y="774045"/>
                  <a:pt x="4822468" y="729474"/>
                  <a:pt x="4774416" y="681518"/>
                </a:cubicBezTo>
                <a:cubicBezTo>
                  <a:pt x="4723919" y="630835"/>
                  <a:pt x="4659035" y="550250"/>
                  <a:pt x="4644178" y="531444"/>
                </a:cubicBezTo>
                <a:close/>
                <a:moveTo>
                  <a:pt x="4740184" y="388540"/>
                </a:moveTo>
                <a:cubicBezTo>
                  <a:pt x="4719618" y="386247"/>
                  <a:pt x="4698805" y="390620"/>
                  <a:pt x="4682908" y="401155"/>
                </a:cubicBezTo>
                <a:cubicBezTo>
                  <a:pt x="4667386" y="411690"/>
                  <a:pt x="4655157" y="423447"/>
                  <a:pt x="4635967" y="447527"/>
                </a:cubicBezTo>
                <a:cubicBezTo>
                  <a:pt x="4619035" y="468408"/>
                  <a:pt x="4537478" y="573378"/>
                  <a:pt x="4537478" y="573096"/>
                </a:cubicBezTo>
                <a:lnTo>
                  <a:pt x="4551588" y="588710"/>
                </a:lnTo>
                <a:cubicBezTo>
                  <a:pt x="4569085" y="567923"/>
                  <a:pt x="4634462" y="482423"/>
                  <a:pt x="4647632" y="467373"/>
                </a:cubicBezTo>
                <a:cubicBezTo>
                  <a:pt x="4660801" y="452606"/>
                  <a:pt x="4676417" y="432947"/>
                  <a:pt x="4698993" y="430784"/>
                </a:cubicBezTo>
                <a:cubicBezTo>
                  <a:pt x="4742453" y="426269"/>
                  <a:pt x="4782620" y="461541"/>
                  <a:pt x="4768980" y="517977"/>
                </a:cubicBezTo>
                <a:cubicBezTo>
                  <a:pt x="4762395" y="544314"/>
                  <a:pt x="4727120" y="608368"/>
                  <a:pt x="4727120" y="608368"/>
                </a:cubicBezTo>
                <a:cubicBezTo>
                  <a:pt x="4750072" y="579398"/>
                  <a:pt x="4801810" y="535284"/>
                  <a:pt x="4812439" y="506502"/>
                </a:cubicBezTo>
                <a:lnTo>
                  <a:pt x="4812439" y="506784"/>
                </a:lnTo>
                <a:cubicBezTo>
                  <a:pt x="4823822" y="476309"/>
                  <a:pt x="4820341" y="442824"/>
                  <a:pt x="4795978" y="415923"/>
                </a:cubicBezTo>
                <a:cubicBezTo>
                  <a:pt x="4781068" y="399791"/>
                  <a:pt x="4760749" y="390832"/>
                  <a:pt x="4740184" y="388540"/>
                </a:cubicBezTo>
                <a:close/>
                <a:moveTo>
                  <a:pt x="4483172" y="386122"/>
                </a:moveTo>
                <a:cubicBezTo>
                  <a:pt x="4464741" y="386016"/>
                  <a:pt x="4442865" y="389663"/>
                  <a:pt x="4423670" y="402884"/>
                </a:cubicBezTo>
                <a:cubicBezTo>
                  <a:pt x="4370037" y="439677"/>
                  <a:pt x="4363920" y="504889"/>
                  <a:pt x="4419906" y="572078"/>
                </a:cubicBezTo>
                <a:cubicBezTo>
                  <a:pt x="4474951" y="638231"/>
                  <a:pt x="4598025" y="775900"/>
                  <a:pt x="4612139" y="797073"/>
                </a:cubicBezTo>
                <a:cubicBezTo>
                  <a:pt x="4612139" y="797073"/>
                  <a:pt x="4663514" y="715017"/>
                  <a:pt x="4685155" y="681705"/>
                </a:cubicBezTo>
                <a:lnTo>
                  <a:pt x="4637073" y="729603"/>
                </a:lnTo>
                <a:cubicBezTo>
                  <a:pt x="4634251" y="726309"/>
                  <a:pt x="4473633" y="543659"/>
                  <a:pt x="4466859" y="536319"/>
                </a:cubicBezTo>
                <a:cubicBezTo>
                  <a:pt x="4404004" y="472707"/>
                  <a:pt x="4434208" y="413517"/>
                  <a:pt x="4471469" y="410036"/>
                </a:cubicBezTo>
                <a:cubicBezTo>
                  <a:pt x="4508448" y="406366"/>
                  <a:pt x="4526326" y="439395"/>
                  <a:pt x="4544109" y="466873"/>
                </a:cubicBezTo>
                <a:cubicBezTo>
                  <a:pt x="4550978" y="476659"/>
                  <a:pt x="4556906" y="487010"/>
                  <a:pt x="4562551" y="497267"/>
                </a:cubicBezTo>
                <a:lnTo>
                  <a:pt x="4562740" y="497267"/>
                </a:lnTo>
                <a:lnTo>
                  <a:pt x="4593979" y="457745"/>
                </a:lnTo>
                <a:cubicBezTo>
                  <a:pt x="4572619" y="422269"/>
                  <a:pt x="4551448" y="401661"/>
                  <a:pt x="4521997" y="391874"/>
                </a:cubicBezTo>
                <a:cubicBezTo>
                  <a:pt x="4516587" y="390086"/>
                  <a:pt x="4501602" y="386228"/>
                  <a:pt x="4483172" y="386122"/>
                </a:cubicBezTo>
                <a:close/>
                <a:moveTo>
                  <a:pt x="1966913" y="0"/>
                </a:moveTo>
                <a:lnTo>
                  <a:pt x="5321505" y="0"/>
                </a:lnTo>
                <a:lnTo>
                  <a:pt x="5321505" y="6851649"/>
                </a:lnTo>
                <a:lnTo>
                  <a:pt x="289101" y="6851649"/>
                </a:lnTo>
                <a:lnTo>
                  <a:pt x="220256" y="6609211"/>
                </a:lnTo>
                <a:cubicBezTo>
                  <a:pt x="76472" y="6050365"/>
                  <a:pt x="0" y="5464501"/>
                  <a:pt x="0" y="4860776"/>
                </a:cubicBezTo>
                <a:cubicBezTo>
                  <a:pt x="0" y="3049601"/>
                  <a:pt x="688242" y="1399173"/>
                  <a:pt x="1817461" y="156755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1330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Introduc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61ECC-A8CB-4678-9816-B909BCDAE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2E0-84CE-4CA4-B014-E12A948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777E-5356-417D-BFD5-6CC3BF59CB45}" type="datetime1">
              <a:rPr lang="fi-FI" smtClean="0"/>
              <a:t>30.5.2025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F1FE9-9EC8-4027-9C36-DBC31B7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177E-73AE-405E-9F99-FCC57C5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00EA7934-AAEF-3350-9D84-6ADB9D7709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8698" y="3370565"/>
            <a:ext cx="1932420" cy="241550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24" name="Tekstin paikkamerkki 22">
            <a:extLst>
              <a:ext uri="{FF2B5EF4-FFF2-40B4-BE49-F238E27FC236}">
                <a16:creationId xmlns:a16="http://schemas.microsoft.com/office/drawing/2014/main" id="{F6A147D8-4754-A4A0-4557-149F53F703B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8698" y="3632522"/>
            <a:ext cx="1932420" cy="241550"/>
          </a:xfrm>
        </p:spPr>
        <p:txBody>
          <a:bodyPr/>
          <a:lstStyle>
            <a:lvl1pPr marL="0" indent="0">
              <a:buNone/>
              <a:defRPr sz="1300" b="0"/>
            </a:lvl1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26" name="Tekstin paikkamerkki 25">
            <a:extLst>
              <a:ext uri="{FF2B5EF4-FFF2-40B4-BE49-F238E27FC236}">
                <a16:creationId xmlns:a16="http://schemas.microsoft.com/office/drawing/2014/main" id="{92B0BB01-B425-1A81-7EF1-A3F416DCFE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08540" y="3957448"/>
            <a:ext cx="1932570" cy="2137549"/>
          </a:xfrm>
        </p:spPr>
        <p:txBody>
          <a:bodyPr/>
          <a:lstStyle>
            <a:lvl1pPr marL="0" indent="0">
              <a:spcAft>
                <a:spcPts val="200"/>
              </a:spcAft>
              <a:buFontTx/>
              <a:buNone/>
              <a:defRPr sz="1100"/>
            </a:lvl1pPr>
            <a:lvl2pPr marL="266700" indent="0">
              <a:spcAft>
                <a:spcPts val="200"/>
              </a:spcAft>
              <a:buFontTx/>
              <a:buNone/>
              <a:defRPr sz="1100"/>
            </a:lvl2pPr>
            <a:lvl3pPr marL="539750" indent="0">
              <a:spcAft>
                <a:spcPts val="200"/>
              </a:spcAft>
              <a:buFontTx/>
              <a:buNone/>
              <a:defRPr sz="1100"/>
            </a:lvl3pPr>
            <a:lvl4pPr marL="806450" indent="0">
              <a:spcAft>
                <a:spcPts val="200"/>
              </a:spcAft>
              <a:buFontTx/>
              <a:buNone/>
              <a:defRPr sz="1100"/>
            </a:lvl4pPr>
            <a:lvl5pPr marL="1071562" indent="0">
              <a:spcAft>
                <a:spcPts val="200"/>
              </a:spcAft>
              <a:buFontTx/>
              <a:buNone/>
              <a:defRPr sz="11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7" name="Tekstin paikkamerkki 22">
            <a:extLst>
              <a:ext uri="{FF2B5EF4-FFF2-40B4-BE49-F238E27FC236}">
                <a16:creationId xmlns:a16="http://schemas.microsoft.com/office/drawing/2014/main" id="{B72DB023-E660-ED32-7818-0CC7B7382E6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796747" y="3362478"/>
            <a:ext cx="1932420" cy="241550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28" name="Tekstin paikkamerkki 22">
            <a:extLst>
              <a:ext uri="{FF2B5EF4-FFF2-40B4-BE49-F238E27FC236}">
                <a16:creationId xmlns:a16="http://schemas.microsoft.com/office/drawing/2014/main" id="{A165EC99-E226-91DA-659D-BACDAED8A2D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796747" y="3624435"/>
            <a:ext cx="1932420" cy="241550"/>
          </a:xfrm>
        </p:spPr>
        <p:txBody>
          <a:bodyPr/>
          <a:lstStyle>
            <a:lvl1pPr marL="0" indent="0">
              <a:buNone/>
              <a:defRPr sz="1300" b="0"/>
            </a:lvl1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29" name="Tekstin paikkamerkki 25">
            <a:extLst>
              <a:ext uri="{FF2B5EF4-FFF2-40B4-BE49-F238E27FC236}">
                <a16:creationId xmlns:a16="http://schemas.microsoft.com/office/drawing/2014/main" id="{3C4C4934-1907-C564-F89F-EB38D0BA2D8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796589" y="3949361"/>
            <a:ext cx="1932570" cy="2137549"/>
          </a:xfrm>
        </p:spPr>
        <p:txBody>
          <a:bodyPr/>
          <a:lstStyle>
            <a:lvl1pPr marL="0" indent="0">
              <a:spcAft>
                <a:spcPts val="200"/>
              </a:spcAft>
              <a:buFontTx/>
              <a:buNone/>
              <a:defRPr sz="1100"/>
            </a:lvl1pPr>
            <a:lvl2pPr marL="266700" indent="0">
              <a:spcAft>
                <a:spcPts val="200"/>
              </a:spcAft>
              <a:buFontTx/>
              <a:buNone/>
              <a:defRPr sz="1000"/>
            </a:lvl2pPr>
            <a:lvl3pPr marL="539750" indent="0">
              <a:spcAft>
                <a:spcPts val="200"/>
              </a:spcAft>
              <a:buFontTx/>
              <a:buNone/>
              <a:defRPr sz="1000"/>
            </a:lvl3pPr>
            <a:lvl4pPr marL="806450" indent="0">
              <a:spcAft>
                <a:spcPts val="200"/>
              </a:spcAft>
              <a:buFontTx/>
              <a:buNone/>
              <a:defRPr sz="1000"/>
            </a:lvl4pPr>
            <a:lvl5pPr marL="1071562" indent="0">
              <a:spcAft>
                <a:spcPts val="200"/>
              </a:spcAft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Tekstin paikkamerkki 22">
            <a:extLst>
              <a:ext uri="{FF2B5EF4-FFF2-40B4-BE49-F238E27FC236}">
                <a16:creationId xmlns:a16="http://schemas.microsoft.com/office/drawing/2014/main" id="{D485FC9C-D7A4-693A-1470-FE1AB15AE1E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51053" y="3362478"/>
            <a:ext cx="1932420" cy="241550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1" name="Tekstin paikkamerkki 22">
            <a:extLst>
              <a:ext uri="{FF2B5EF4-FFF2-40B4-BE49-F238E27FC236}">
                <a16:creationId xmlns:a16="http://schemas.microsoft.com/office/drawing/2014/main" id="{9BC0CAB3-3D36-8B2D-2F71-9EA9EAF6084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151053" y="3624435"/>
            <a:ext cx="1932420" cy="241550"/>
          </a:xfrm>
        </p:spPr>
        <p:txBody>
          <a:bodyPr/>
          <a:lstStyle>
            <a:lvl1pPr marL="0" indent="0">
              <a:buNone/>
              <a:defRPr sz="1300" b="0"/>
            </a:lvl1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2" name="Tekstin paikkamerkki 25">
            <a:extLst>
              <a:ext uri="{FF2B5EF4-FFF2-40B4-BE49-F238E27FC236}">
                <a16:creationId xmlns:a16="http://schemas.microsoft.com/office/drawing/2014/main" id="{D5CB92C7-44CF-A8A8-F402-67C4A6669F7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50895" y="3949361"/>
            <a:ext cx="1932570" cy="2137549"/>
          </a:xfrm>
        </p:spPr>
        <p:txBody>
          <a:bodyPr/>
          <a:lstStyle>
            <a:lvl1pPr marL="0" indent="0">
              <a:spcAft>
                <a:spcPts val="200"/>
              </a:spcAft>
              <a:buFontTx/>
              <a:buNone/>
              <a:defRPr sz="1100"/>
            </a:lvl1pPr>
            <a:lvl2pPr marL="266700" indent="0">
              <a:spcAft>
                <a:spcPts val="200"/>
              </a:spcAft>
              <a:buFontTx/>
              <a:buNone/>
              <a:defRPr sz="1000"/>
            </a:lvl2pPr>
            <a:lvl3pPr marL="539750" indent="0">
              <a:spcAft>
                <a:spcPts val="200"/>
              </a:spcAft>
              <a:buFontTx/>
              <a:buNone/>
              <a:defRPr sz="1000"/>
            </a:lvl3pPr>
            <a:lvl4pPr marL="806450" indent="0">
              <a:spcAft>
                <a:spcPts val="200"/>
              </a:spcAft>
              <a:buFontTx/>
              <a:buNone/>
              <a:defRPr sz="1000"/>
            </a:lvl4pPr>
            <a:lvl5pPr marL="1071562" indent="0">
              <a:spcAft>
                <a:spcPts val="200"/>
              </a:spcAft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3" name="Tekstin paikkamerkki 22">
            <a:extLst>
              <a:ext uri="{FF2B5EF4-FFF2-40B4-BE49-F238E27FC236}">
                <a16:creationId xmlns:a16="http://schemas.microsoft.com/office/drawing/2014/main" id="{C4416A1D-EDCA-126E-08DD-7721B9B706A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62993" y="3355725"/>
            <a:ext cx="1932420" cy="241550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4" name="Tekstin paikkamerkki 22">
            <a:extLst>
              <a:ext uri="{FF2B5EF4-FFF2-40B4-BE49-F238E27FC236}">
                <a16:creationId xmlns:a16="http://schemas.microsoft.com/office/drawing/2014/main" id="{2CB431BB-734F-9B18-07E2-0C8C405F293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462993" y="3617682"/>
            <a:ext cx="1932420" cy="241550"/>
          </a:xfrm>
        </p:spPr>
        <p:txBody>
          <a:bodyPr/>
          <a:lstStyle>
            <a:lvl1pPr marL="0" indent="0">
              <a:buNone/>
              <a:defRPr sz="1300" b="0"/>
            </a:lvl1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5" name="Tekstin paikkamerkki 25">
            <a:extLst>
              <a:ext uri="{FF2B5EF4-FFF2-40B4-BE49-F238E27FC236}">
                <a16:creationId xmlns:a16="http://schemas.microsoft.com/office/drawing/2014/main" id="{D19B31B2-905D-352F-4C52-D0241547AD4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462835" y="3942608"/>
            <a:ext cx="1932570" cy="2137549"/>
          </a:xfrm>
        </p:spPr>
        <p:txBody>
          <a:bodyPr/>
          <a:lstStyle>
            <a:lvl1pPr marL="0" indent="0">
              <a:spcAft>
                <a:spcPts val="200"/>
              </a:spcAft>
              <a:buFontTx/>
              <a:buNone/>
              <a:defRPr sz="1100"/>
            </a:lvl1pPr>
            <a:lvl2pPr marL="266700" indent="0">
              <a:spcAft>
                <a:spcPts val="200"/>
              </a:spcAft>
              <a:buFontTx/>
              <a:buNone/>
              <a:defRPr sz="1000"/>
            </a:lvl2pPr>
            <a:lvl3pPr marL="539750" indent="0">
              <a:spcAft>
                <a:spcPts val="200"/>
              </a:spcAft>
              <a:buFontTx/>
              <a:buNone/>
              <a:defRPr sz="1000"/>
            </a:lvl3pPr>
            <a:lvl4pPr marL="806450" indent="0">
              <a:spcAft>
                <a:spcPts val="200"/>
              </a:spcAft>
              <a:buFontTx/>
              <a:buNone/>
              <a:defRPr sz="1000"/>
            </a:lvl4pPr>
            <a:lvl5pPr marL="1071562" indent="0">
              <a:spcAft>
                <a:spcPts val="200"/>
              </a:spcAft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6" name="Tekstin paikkamerkki 22">
            <a:extLst>
              <a:ext uri="{FF2B5EF4-FFF2-40B4-BE49-F238E27FC236}">
                <a16:creationId xmlns:a16="http://schemas.microsoft.com/office/drawing/2014/main" id="{7D7307C6-919B-B80B-DACD-FCD97CBE2E0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851592" y="3355725"/>
            <a:ext cx="1932420" cy="241550"/>
          </a:xfrm>
        </p:spPr>
        <p:txBody>
          <a:bodyPr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7" name="Tekstin paikkamerkki 22">
            <a:extLst>
              <a:ext uri="{FF2B5EF4-FFF2-40B4-BE49-F238E27FC236}">
                <a16:creationId xmlns:a16="http://schemas.microsoft.com/office/drawing/2014/main" id="{4068D5D6-5494-0D3A-55D9-BA73516EF6D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851592" y="3617682"/>
            <a:ext cx="1932420" cy="241550"/>
          </a:xfrm>
        </p:spPr>
        <p:txBody>
          <a:bodyPr/>
          <a:lstStyle>
            <a:lvl1pPr marL="0" indent="0">
              <a:buNone/>
              <a:defRPr sz="1300" b="0"/>
            </a:lvl1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8" name="Tekstin paikkamerkki 25">
            <a:extLst>
              <a:ext uri="{FF2B5EF4-FFF2-40B4-BE49-F238E27FC236}">
                <a16:creationId xmlns:a16="http://schemas.microsoft.com/office/drawing/2014/main" id="{6158E873-B4B0-CE4A-8C12-2341C492EDB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851434" y="3942608"/>
            <a:ext cx="1932570" cy="2137549"/>
          </a:xfrm>
        </p:spPr>
        <p:txBody>
          <a:bodyPr/>
          <a:lstStyle>
            <a:lvl1pPr marL="0" indent="0">
              <a:spcAft>
                <a:spcPts val="200"/>
              </a:spcAft>
              <a:buFontTx/>
              <a:buNone/>
              <a:defRPr sz="1100"/>
            </a:lvl1pPr>
            <a:lvl2pPr marL="266700" indent="0">
              <a:spcAft>
                <a:spcPts val="200"/>
              </a:spcAft>
              <a:buFontTx/>
              <a:buNone/>
              <a:defRPr sz="1000"/>
            </a:lvl2pPr>
            <a:lvl3pPr marL="539750" indent="0">
              <a:spcAft>
                <a:spcPts val="200"/>
              </a:spcAft>
              <a:buFontTx/>
              <a:buNone/>
              <a:defRPr sz="1000"/>
            </a:lvl3pPr>
            <a:lvl4pPr marL="806450" indent="0">
              <a:spcAft>
                <a:spcPts val="200"/>
              </a:spcAft>
              <a:buFontTx/>
              <a:buNone/>
              <a:defRPr sz="1000"/>
            </a:lvl4pPr>
            <a:lvl5pPr marL="1071562" indent="0">
              <a:spcAft>
                <a:spcPts val="200"/>
              </a:spcAft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AF8E779C-7485-33C1-A8CE-2CABF4C7BF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6233" y="1701028"/>
            <a:ext cx="1422400" cy="1422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11" name="Kuvan paikkamerkki 8">
            <a:extLst>
              <a:ext uri="{FF2B5EF4-FFF2-40B4-BE49-F238E27FC236}">
                <a16:creationId xmlns:a16="http://schemas.microsoft.com/office/drawing/2014/main" id="{2E45F0AB-22A2-365D-B8A8-C8C73F336F1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1674" y="1701028"/>
            <a:ext cx="1422400" cy="1422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12" name="Kuvan paikkamerkki 8">
            <a:extLst>
              <a:ext uri="{FF2B5EF4-FFF2-40B4-BE49-F238E27FC236}">
                <a16:creationId xmlns:a16="http://schemas.microsoft.com/office/drawing/2014/main" id="{B7D0FB6E-5524-D2F3-334C-0261E1A84C7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49306" y="1701028"/>
            <a:ext cx="1422400" cy="1422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13" name="Kuvan paikkamerkki 8">
            <a:extLst>
              <a:ext uri="{FF2B5EF4-FFF2-40B4-BE49-F238E27FC236}">
                <a16:creationId xmlns:a16="http://schemas.microsoft.com/office/drawing/2014/main" id="{1F906510-2BEC-5124-E31A-7A0AB609C9E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12407" y="1705851"/>
            <a:ext cx="1422400" cy="1422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14" name="Kuvan paikkamerkki 8">
            <a:extLst>
              <a:ext uri="{FF2B5EF4-FFF2-40B4-BE49-F238E27FC236}">
                <a16:creationId xmlns:a16="http://schemas.microsoft.com/office/drawing/2014/main" id="{942F8098-4ABD-F064-2136-A4159F00504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3367" y="1701028"/>
            <a:ext cx="1422400" cy="14224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3" name="Puolivapaa piirto 2">
            <a:extLst>
              <a:ext uri="{FF2B5EF4-FFF2-40B4-BE49-F238E27FC236}">
                <a16:creationId xmlns:a16="http://schemas.microsoft.com/office/drawing/2014/main" id="{83DDB0EF-7448-4699-BB9B-82F7654F20D4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42166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Introduction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61ECC-A8CB-4678-9816-B909BCDAE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2E0-84CE-4CA4-B014-E12A948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777E-5356-417D-BFD5-6CC3BF59CB45}" type="datetime1">
              <a:rPr lang="fi-FI" smtClean="0"/>
              <a:t>30.5.2025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F1FE9-9EC8-4027-9C36-DBC31B7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177E-73AE-405E-9F99-FCC57C5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>
            <a:extLst>
              <a:ext uri="{FF2B5EF4-FFF2-40B4-BE49-F238E27FC236}">
                <a16:creationId xmlns:a16="http://schemas.microsoft.com/office/drawing/2014/main" id="{AF8E779C-7485-33C1-A8CE-2CABF4C7BF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4648" y="1790935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42" name="Tekstin paikkamerkki 41">
            <a:extLst>
              <a:ext uri="{FF2B5EF4-FFF2-40B4-BE49-F238E27FC236}">
                <a16:creationId xmlns:a16="http://schemas.microsoft.com/office/drawing/2014/main" id="{C0156514-E818-5FC0-AA46-ED4E578EFED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4648" y="3159564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43" name="Tekstin paikkamerkki 41">
            <a:extLst>
              <a:ext uri="{FF2B5EF4-FFF2-40B4-BE49-F238E27FC236}">
                <a16:creationId xmlns:a16="http://schemas.microsoft.com/office/drawing/2014/main" id="{361B2032-902B-1BE7-158A-78E32C2C5AA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04648" y="3354912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13" name="Kuvan paikkamerkki 8">
            <a:extLst>
              <a:ext uri="{FF2B5EF4-FFF2-40B4-BE49-F238E27FC236}">
                <a16:creationId xmlns:a16="http://schemas.microsoft.com/office/drawing/2014/main" id="{6E0B0B81-C5FB-5B07-A4F5-58C7B402F0E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2081442" y="1790935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14" name="Tekstin paikkamerkki 41">
            <a:extLst>
              <a:ext uri="{FF2B5EF4-FFF2-40B4-BE49-F238E27FC236}">
                <a16:creationId xmlns:a16="http://schemas.microsoft.com/office/drawing/2014/main" id="{FFF44272-BC85-FDD8-32C8-1977AE2226F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2086082" y="3159564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23" name="Tekstin paikkamerkki 41">
            <a:extLst>
              <a:ext uri="{FF2B5EF4-FFF2-40B4-BE49-F238E27FC236}">
                <a16:creationId xmlns:a16="http://schemas.microsoft.com/office/drawing/2014/main" id="{F5522715-90D6-D8C3-E56A-51E9796187C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086082" y="3354912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24" name="Kuvan paikkamerkki 8">
            <a:extLst>
              <a:ext uri="{FF2B5EF4-FFF2-40B4-BE49-F238E27FC236}">
                <a16:creationId xmlns:a16="http://schemas.microsoft.com/office/drawing/2014/main" id="{F08AFD88-7BB7-FE05-E88F-992FB7ED850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758236" y="1812268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26" name="Tekstin paikkamerkki 41">
            <a:extLst>
              <a:ext uri="{FF2B5EF4-FFF2-40B4-BE49-F238E27FC236}">
                <a16:creationId xmlns:a16="http://schemas.microsoft.com/office/drawing/2014/main" id="{A1C6990F-27ED-02F7-DFF7-D6C225EDDDF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758232" y="3180897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27" name="Tekstin paikkamerkki 41">
            <a:extLst>
              <a:ext uri="{FF2B5EF4-FFF2-40B4-BE49-F238E27FC236}">
                <a16:creationId xmlns:a16="http://schemas.microsoft.com/office/drawing/2014/main" id="{9EF5B58A-A93F-EFED-5FF7-8D74695E1A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758232" y="3376245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28" name="Kuvan paikkamerkki 8">
            <a:extLst>
              <a:ext uri="{FF2B5EF4-FFF2-40B4-BE49-F238E27FC236}">
                <a16:creationId xmlns:a16="http://schemas.microsoft.com/office/drawing/2014/main" id="{6F4BB643-06A2-910B-989C-8F05682C417B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5435030" y="1812268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29" name="Tekstin paikkamerkki 41">
            <a:extLst>
              <a:ext uri="{FF2B5EF4-FFF2-40B4-BE49-F238E27FC236}">
                <a16:creationId xmlns:a16="http://schemas.microsoft.com/office/drawing/2014/main" id="{E30FF313-61BB-F2C4-0423-59C12685F79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435029" y="3180897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0" name="Tekstin paikkamerkki 41">
            <a:extLst>
              <a:ext uri="{FF2B5EF4-FFF2-40B4-BE49-F238E27FC236}">
                <a16:creationId xmlns:a16="http://schemas.microsoft.com/office/drawing/2014/main" id="{4060F983-7EC7-3CA2-1ECE-37544B1D2D0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435029" y="3376245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1" name="Kuvan paikkamerkki 8">
            <a:extLst>
              <a:ext uri="{FF2B5EF4-FFF2-40B4-BE49-F238E27FC236}">
                <a16:creationId xmlns:a16="http://schemas.microsoft.com/office/drawing/2014/main" id="{EBA83098-09E9-37E4-C2DC-9C9ABC641C9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7111824" y="1812268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32" name="Tekstin paikkamerkki 41">
            <a:extLst>
              <a:ext uri="{FF2B5EF4-FFF2-40B4-BE49-F238E27FC236}">
                <a16:creationId xmlns:a16="http://schemas.microsoft.com/office/drawing/2014/main" id="{DC6D106E-6161-BE94-5006-F40AA1D9787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111826" y="3180897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3" name="Tekstin paikkamerkki 41">
            <a:extLst>
              <a:ext uri="{FF2B5EF4-FFF2-40B4-BE49-F238E27FC236}">
                <a16:creationId xmlns:a16="http://schemas.microsoft.com/office/drawing/2014/main" id="{28BC07BF-93B3-2455-6F76-EC42E700FCF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111826" y="3376245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4" name="Kuvan paikkamerkki 8">
            <a:extLst>
              <a:ext uri="{FF2B5EF4-FFF2-40B4-BE49-F238E27FC236}">
                <a16:creationId xmlns:a16="http://schemas.microsoft.com/office/drawing/2014/main" id="{70E57366-92D5-62F9-E2DB-E42486A3B139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8788618" y="1812268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35" name="Tekstin paikkamerkki 41">
            <a:extLst>
              <a:ext uri="{FF2B5EF4-FFF2-40B4-BE49-F238E27FC236}">
                <a16:creationId xmlns:a16="http://schemas.microsoft.com/office/drawing/2014/main" id="{F6B210FE-EF83-18BD-C2EF-56BE3AC623A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788618" y="3180897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6" name="Tekstin paikkamerkki 41">
            <a:extLst>
              <a:ext uri="{FF2B5EF4-FFF2-40B4-BE49-F238E27FC236}">
                <a16:creationId xmlns:a16="http://schemas.microsoft.com/office/drawing/2014/main" id="{BA9B664D-9E94-C634-787A-567D8BF8C35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788618" y="3376245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7" name="Kuvan paikkamerkki 8">
            <a:extLst>
              <a:ext uri="{FF2B5EF4-FFF2-40B4-BE49-F238E27FC236}">
                <a16:creationId xmlns:a16="http://schemas.microsoft.com/office/drawing/2014/main" id="{5A90F196-E88D-CDF9-0C33-B4B7684D469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10465410" y="1785551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38" name="Tekstin paikkamerkki 41">
            <a:extLst>
              <a:ext uri="{FF2B5EF4-FFF2-40B4-BE49-F238E27FC236}">
                <a16:creationId xmlns:a16="http://schemas.microsoft.com/office/drawing/2014/main" id="{2AFA9E36-4B01-EC8D-9211-3C69096D86F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0465410" y="3154180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39" name="Tekstin paikkamerkki 41">
            <a:extLst>
              <a:ext uri="{FF2B5EF4-FFF2-40B4-BE49-F238E27FC236}">
                <a16:creationId xmlns:a16="http://schemas.microsoft.com/office/drawing/2014/main" id="{B24B7198-C14B-6707-CBEC-2EBA163DEEE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0465410" y="3349528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40" name="Kuvan paikkamerkki 8">
            <a:extLst>
              <a:ext uri="{FF2B5EF4-FFF2-40B4-BE49-F238E27FC236}">
                <a16:creationId xmlns:a16="http://schemas.microsoft.com/office/drawing/2014/main" id="{9D66F0CE-2BFE-FEE4-1B6D-3D68ADCBCBF9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404648" y="4083277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41" name="Tekstin paikkamerkki 41">
            <a:extLst>
              <a:ext uri="{FF2B5EF4-FFF2-40B4-BE49-F238E27FC236}">
                <a16:creationId xmlns:a16="http://schemas.microsoft.com/office/drawing/2014/main" id="{950FC857-B677-1A4E-1124-73FAF67C8721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04648" y="5451906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44" name="Tekstin paikkamerkki 41">
            <a:extLst>
              <a:ext uri="{FF2B5EF4-FFF2-40B4-BE49-F238E27FC236}">
                <a16:creationId xmlns:a16="http://schemas.microsoft.com/office/drawing/2014/main" id="{E5F21F93-E881-C2E1-834E-16CE3D50BC7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04648" y="5647254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45" name="Kuvan paikkamerkki 8">
            <a:extLst>
              <a:ext uri="{FF2B5EF4-FFF2-40B4-BE49-F238E27FC236}">
                <a16:creationId xmlns:a16="http://schemas.microsoft.com/office/drawing/2014/main" id="{3D6C7D8C-BFCB-841D-B30C-AB01E8C22931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2081442" y="4083277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46" name="Tekstin paikkamerkki 41">
            <a:extLst>
              <a:ext uri="{FF2B5EF4-FFF2-40B4-BE49-F238E27FC236}">
                <a16:creationId xmlns:a16="http://schemas.microsoft.com/office/drawing/2014/main" id="{A2B94FA9-8D93-3D4E-A419-C95B1CF2D75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2086082" y="5451906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47" name="Tekstin paikkamerkki 41">
            <a:extLst>
              <a:ext uri="{FF2B5EF4-FFF2-40B4-BE49-F238E27FC236}">
                <a16:creationId xmlns:a16="http://schemas.microsoft.com/office/drawing/2014/main" id="{86E5FF56-DE5E-5CEB-DB00-0AF9A67E076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2086082" y="5647254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48" name="Kuvan paikkamerkki 8">
            <a:extLst>
              <a:ext uri="{FF2B5EF4-FFF2-40B4-BE49-F238E27FC236}">
                <a16:creationId xmlns:a16="http://schemas.microsoft.com/office/drawing/2014/main" id="{9AE1C2C0-42A9-5967-B0C7-6152A92FAB13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3758236" y="4104610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49" name="Tekstin paikkamerkki 41">
            <a:extLst>
              <a:ext uri="{FF2B5EF4-FFF2-40B4-BE49-F238E27FC236}">
                <a16:creationId xmlns:a16="http://schemas.microsoft.com/office/drawing/2014/main" id="{D46EB37C-2CA4-7C51-EEDC-AA3F4A1AE45B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758232" y="5473239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50" name="Tekstin paikkamerkki 41">
            <a:extLst>
              <a:ext uri="{FF2B5EF4-FFF2-40B4-BE49-F238E27FC236}">
                <a16:creationId xmlns:a16="http://schemas.microsoft.com/office/drawing/2014/main" id="{B845B3E5-BF2B-A474-B311-BC5C409D1A5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758232" y="5668587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51" name="Kuvan paikkamerkki 8">
            <a:extLst>
              <a:ext uri="{FF2B5EF4-FFF2-40B4-BE49-F238E27FC236}">
                <a16:creationId xmlns:a16="http://schemas.microsoft.com/office/drawing/2014/main" id="{856F5572-6CF6-EAE8-F8A6-9535AECB49FD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435030" y="4104610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52" name="Tekstin paikkamerkki 41">
            <a:extLst>
              <a:ext uri="{FF2B5EF4-FFF2-40B4-BE49-F238E27FC236}">
                <a16:creationId xmlns:a16="http://schemas.microsoft.com/office/drawing/2014/main" id="{ABADA183-B845-75A6-FC14-83A374BBCAC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435029" y="5473239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53" name="Tekstin paikkamerkki 41">
            <a:extLst>
              <a:ext uri="{FF2B5EF4-FFF2-40B4-BE49-F238E27FC236}">
                <a16:creationId xmlns:a16="http://schemas.microsoft.com/office/drawing/2014/main" id="{BD6FAFC6-DFF9-B362-564B-52FE541F440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35029" y="5668587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54" name="Kuvan paikkamerkki 8">
            <a:extLst>
              <a:ext uri="{FF2B5EF4-FFF2-40B4-BE49-F238E27FC236}">
                <a16:creationId xmlns:a16="http://schemas.microsoft.com/office/drawing/2014/main" id="{8082CF02-B47F-3B1C-59A3-5C6E29601A03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7111824" y="4104610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55" name="Tekstin paikkamerkki 41">
            <a:extLst>
              <a:ext uri="{FF2B5EF4-FFF2-40B4-BE49-F238E27FC236}">
                <a16:creationId xmlns:a16="http://schemas.microsoft.com/office/drawing/2014/main" id="{3DE10037-A671-9E56-5C3A-1B997E3EA9C2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7111826" y="5473239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56" name="Tekstin paikkamerkki 41">
            <a:extLst>
              <a:ext uri="{FF2B5EF4-FFF2-40B4-BE49-F238E27FC236}">
                <a16:creationId xmlns:a16="http://schemas.microsoft.com/office/drawing/2014/main" id="{08AA07AB-EED5-9153-1F53-270A9949F58D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111826" y="5668587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57" name="Kuvan paikkamerkki 8">
            <a:extLst>
              <a:ext uri="{FF2B5EF4-FFF2-40B4-BE49-F238E27FC236}">
                <a16:creationId xmlns:a16="http://schemas.microsoft.com/office/drawing/2014/main" id="{40E3F606-1D1B-4908-7A38-B52DFDCDF422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8788618" y="4104610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58" name="Tekstin paikkamerkki 41">
            <a:extLst>
              <a:ext uri="{FF2B5EF4-FFF2-40B4-BE49-F238E27FC236}">
                <a16:creationId xmlns:a16="http://schemas.microsoft.com/office/drawing/2014/main" id="{8292BEB3-97EC-894C-1529-DF058AEE58CF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788618" y="5473239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59" name="Tekstin paikkamerkki 41">
            <a:extLst>
              <a:ext uri="{FF2B5EF4-FFF2-40B4-BE49-F238E27FC236}">
                <a16:creationId xmlns:a16="http://schemas.microsoft.com/office/drawing/2014/main" id="{58513FDC-7370-D766-6675-A834CB11DD2D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8788618" y="5668587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60" name="Kuvan paikkamerkki 8">
            <a:extLst>
              <a:ext uri="{FF2B5EF4-FFF2-40B4-BE49-F238E27FC236}">
                <a16:creationId xmlns:a16="http://schemas.microsoft.com/office/drawing/2014/main" id="{89AA441B-F919-1BF0-5244-9DAFF0480333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>
          <a:xfrm>
            <a:off x="10465410" y="4077893"/>
            <a:ext cx="1212279" cy="121227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FontTx/>
              <a:buNone/>
              <a:defRPr sz="1200"/>
            </a:lvl1pPr>
          </a:lstStyle>
          <a:p>
            <a:endParaRPr lang="fi-FI"/>
          </a:p>
        </p:txBody>
      </p:sp>
      <p:sp>
        <p:nvSpPr>
          <p:cNvPr id="61" name="Tekstin paikkamerkki 41">
            <a:extLst>
              <a:ext uri="{FF2B5EF4-FFF2-40B4-BE49-F238E27FC236}">
                <a16:creationId xmlns:a16="http://schemas.microsoft.com/office/drawing/2014/main" id="{5FD1A947-296C-B01C-73F6-1BD9F5D7631D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465410" y="5446522"/>
            <a:ext cx="1295400" cy="180503"/>
          </a:xfrm>
        </p:spPr>
        <p:txBody>
          <a:bodyPr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Etunimi Sukunimi</a:t>
            </a:r>
          </a:p>
        </p:txBody>
      </p:sp>
      <p:sp>
        <p:nvSpPr>
          <p:cNvPr id="62" name="Tekstin paikkamerkki 41">
            <a:extLst>
              <a:ext uri="{FF2B5EF4-FFF2-40B4-BE49-F238E27FC236}">
                <a16:creationId xmlns:a16="http://schemas.microsoft.com/office/drawing/2014/main" id="{4CC5445A-F7E0-29E7-C7F3-6A294B4610C6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465410" y="5641870"/>
            <a:ext cx="1295400" cy="180503"/>
          </a:xfrm>
        </p:spPr>
        <p:txBody>
          <a:bodyPr/>
          <a:lstStyle>
            <a:lvl1pPr marL="0" indent="0">
              <a:buNone/>
              <a:defRPr sz="1000" b="0">
                <a:solidFill>
                  <a:schemeClr val="tx1"/>
                </a:solidFill>
              </a:defRPr>
            </a:lvl1pPr>
            <a:lvl2pPr marL="266700" indent="0">
              <a:buNone/>
              <a:defRPr sz="1200"/>
            </a:lvl2pPr>
            <a:lvl3pPr marL="539750" indent="0">
              <a:buNone/>
              <a:defRPr sz="1200"/>
            </a:lvl3pPr>
            <a:lvl4pPr marL="806450" indent="0">
              <a:buNone/>
              <a:defRPr sz="1200"/>
            </a:lvl4pPr>
            <a:lvl5pPr marL="1071562" indent="0">
              <a:buNone/>
              <a:defRPr sz="1200"/>
            </a:lvl5pPr>
          </a:lstStyle>
          <a:p>
            <a:pPr lvl="0"/>
            <a:r>
              <a:rPr lang="fi-FI"/>
              <a:t>Titteli</a:t>
            </a:r>
          </a:p>
        </p:txBody>
      </p:sp>
      <p:sp>
        <p:nvSpPr>
          <p:cNvPr id="3" name="Puolivapaa piirto 2">
            <a:extLst>
              <a:ext uri="{FF2B5EF4-FFF2-40B4-BE49-F238E27FC236}">
                <a16:creationId xmlns:a16="http://schemas.microsoft.com/office/drawing/2014/main" id="{D76DD1D1-7F1F-A1EF-E0B4-10F69BCE6D66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309793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5EA0D-63E5-4102-966A-48282FF85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7" y="1844675"/>
            <a:ext cx="11376025" cy="648221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1" spc="4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975E41-7E32-4234-8243-72C39980C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7987" y="2565399"/>
            <a:ext cx="11376025" cy="34925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52384C-DA1D-4626-B327-BDAE81D8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7EF9F-411A-4826-AEC9-6E9C530F2C44}" type="datetime1">
              <a:rPr lang="fi-FI" smtClean="0"/>
              <a:t>30.5.2025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F9A783-69FC-4578-AE52-BB44EF489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CABF45-FBF0-4FED-8A47-376C61359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01F7BF66-042F-BC9C-180B-CF3C2718C4D6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9468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Kuvan paikkamerkki 52">
            <a:extLst>
              <a:ext uri="{FF2B5EF4-FFF2-40B4-BE49-F238E27FC236}">
                <a16:creationId xmlns:a16="http://schemas.microsoft.com/office/drawing/2014/main" id="{86A7E8FD-5A50-7142-827F-D420253AEF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4972" y="0"/>
            <a:ext cx="8612028" cy="6858000"/>
          </a:xfrm>
          <a:custGeom>
            <a:avLst/>
            <a:gdLst>
              <a:gd name="connsiteX0" fmla="*/ 0 w 8612028"/>
              <a:gd name="connsiteY0" fmla="*/ 0 h 6858000"/>
              <a:gd name="connsiteX1" fmla="*/ 8612028 w 8612028"/>
              <a:gd name="connsiteY1" fmla="*/ 0 h 6858000"/>
              <a:gd name="connsiteX2" fmla="*/ 8612028 w 8612028"/>
              <a:gd name="connsiteY2" fmla="*/ 6858000 h 6858000"/>
              <a:gd name="connsiteX3" fmla="*/ 1233599 w 8612028"/>
              <a:gd name="connsiteY3" fmla="*/ 6858000 h 6858000"/>
              <a:gd name="connsiteX4" fmla="*/ 1249569 w 8612028"/>
              <a:gd name="connsiteY4" fmla="*/ 6810998 h 6858000"/>
              <a:gd name="connsiteX5" fmla="*/ 1553748 w 8612028"/>
              <a:gd name="connsiteY5" fmla="*/ 4605215 h 6858000"/>
              <a:gd name="connsiteX6" fmla="*/ 136079 w 8612028"/>
              <a:gd name="connsiteY6" fmla="*/ 1352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12028" h="6858000">
                <a:moveTo>
                  <a:pt x="0" y="0"/>
                </a:moveTo>
                <a:lnTo>
                  <a:pt x="8612028" y="0"/>
                </a:lnTo>
                <a:lnTo>
                  <a:pt x="8612028" y="6858000"/>
                </a:lnTo>
                <a:lnTo>
                  <a:pt x="1233599" y="6858000"/>
                </a:lnTo>
                <a:lnTo>
                  <a:pt x="1249569" y="6810998"/>
                </a:lnTo>
                <a:cubicBezTo>
                  <a:pt x="1443797" y="6169086"/>
                  <a:pt x="1553748" y="5421607"/>
                  <a:pt x="1553748" y="4605215"/>
                </a:cubicBezTo>
                <a:cubicBezTo>
                  <a:pt x="1553748" y="2809154"/>
                  <a:pt x="963405" y="1055725"/>
                  <a:pt x="136079" y="1352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8ABDF-8166-4E5D-A404-D6D2C9756D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08300" y="2787905"/>
            <a:ext cx="3023642" cy="1534160"/>
          </a:xfrm>
          <a:noFill/>
        </p:spPr>
        <p:txBody>
          <a:bodyPr lIns="108000" tIns="1656000" rIns="108000" bIns="1512000" anchor="ctr" anchorCtr="0"/>
          <a:lstStyle>
            <a:lvl1pPr algn="ctr">
              <a:lnSpc>
                <a:spcPct val="100000"/>
              </a:lnSpc>
              <a:defRPr sz="3200" cap="all" spc="50" baseline="0"/>
            </a:lvl1pPr>
          </a:lstStyle>
          <a:p>
            <a:r>
              <a:rPr lang="en-US"/>
              <a:t>CLICK ADD TITLE</a:t>
            </a:r>
            <a:br>
              <a:rPr lang="en-US"/>
            </a:br>
            <a:r>
              <a:rPr lang="en-US"/>
              <a:t>MAX 3-LINES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F76F63-6643-4E8D-860B-F412DF8B84C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08821" y="4350201"/>
            <a:ext cx="3023642" cy="1144040"/>
          </a:xfrm>
        </p:spPr>
        <p:txBody>
          <a:bodyPr lIns="108000" tIns="72000" rIns="108000" bIns="72000" anchor="t" anchorCtr="0"/>
          <a:lstStyle>
            <a:lvl1pPr marL="0" indent="0" algn="ctr">
              <a:spcBef>
                <a:spcPts val="0"/>
              </a:spcBef>
              <a:buNone/>
              <a:defRPr sz="1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  <a:br>
              <a:rPr lang="en-US"/>
            </a:br>
            <a:r>
              <a:rPr lang="en-US"/>
              <a:t>max 4-lines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35675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C9E3DC3-21C7-4E5E-A63D-6ABB3806D942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19287" y="6348456"/>
            <a:ext cx="2708469" cy="2167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4BD322F-55A1-59FF-B377-DCE1DE4BACB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0246" y="2166937"/>
            <a:ext cx="3442494" cy="2952750"/>
          </a:xfrm>
          <a:solidFill>
            <a:schemeClr val="bg1"/>
          </a:solidFill>
        </p:spPr>
        <p:txBody>
          <a:bodyPr lIns="108000" tIns="72000" rIns="108000" bIns="72000" anchor="ctr"/>
          <a:lstStyle>
            <a:lvl1pPr marL="0" indent="0" algn="ctr">
              <a:buNone/>
              <a:defRPr sz="3000" b="1" cap="none" baseline="0">
                <a:solidFill>
                  <a:schemeClr val="accent1"/>
                </a:solidFill>
                <a:latin typeface="+mj-lt"/>
              </a:defRPr>
            </a:lvl1pPr>
            <a:lvl2pPr marL="0" indent="0" algn="ctr">
              <a:buFontTx/>
              <a:buNone/>
              <a:defRPr sz="1600"/>
            </a:lvl2pPr>
            <a:lvl3pPr marL="266700" indent="-266700">
              <a:defRPr/>
            </a:lvl3pPr>
            <a:lvl4pPr marL="539750" indent="-273050">
              <a:defRPr/>
            </a:lvl4pPr>
            <a:lvl5pPr marL="806450" indent="-266700">
              <a:defRPr/>
            </a:lvl5pPr>
            <a:lvl6pPr marL="1071563" indent="-265113">
              <a:defRPr/>
            </a:lvl6pPr>
            <a:lvl7pPr marL="1346200" indent="-274638">
              <a:defRPr/>
            </a:lvl7pPr>
            <a:lvl8pPr marL="1612900" indent="-266700">
              <a:defRPr/>
            </a:lvl8pPr>
            <a:lvl9pPr marL="1878013" indent="-265113">
              <a:defRPr/>
            </a:lvl9pPr>
          </a:lstStyle>
          <a:p>
            <a:pPr lvl="0"/>
            <a:r>
              <a:rPr lang="en-US"/>
              <a:t>Click to edit master text</a:t>
            </a:r>
            <a:br>
              <a:rPr lang="en-US"/>
            </a:br>
            <a:r>
              <a:rPr lang="en-US"/>
              <a:t>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Kuvan paikkamerkki 26">
            <a:extLst>
              <a:ext uri="{FF2B5EF4-FFF2-40B4-BE49-F238E27FC236}">
                <a16:creationId xmlns:a16="http://schemas.microsoft.com/office/drawing/2014/main" id="{F98DD644-512D-0E07-9D0A-20675299EE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7198" y="1"/>
            <a:ext cx="8612027" cy="6857999"/>
          </a:xfrm>
          <a:custGeom>
            <a:avLst/>
            <a:gdLst>
              <a:gd name="connsiteX0" fmla="*/ 7739167 w 8612027"/>
              <a:gd name="connsiteY0" fmla="*/ 678537 h 6857999"/>
              <a:gd name="connsiteX1" fmla="*/ 7627048 w 8612027"/>
              <a:gd name="connsiteY1" fmla="*/ 799569 h 6857999"/>
              <a:gd name="connsiteX2" fmla="*/ 7594999 w 8612027"/>
              <a:gd name="connsiteY2" fmla="*/ 823962 h 6857999"/>
              <a:gd name="connsiteX3" fmla="*/ 7594266 w 8612027"/>
              <a:gd name="connsiteY3" fmla="*/ 824299 h 6857999"/>
              <a:gd name="connsiteX4" fmla="*/ 7594556 w 8612027"/>
              <a:gd name="connsiteY4" fmla="*/ 824299 h 6857999"/>
              <a:gd name="connsiteX5" fmla="*/ 7594999 w 8612027"/>
              <a:gd name="connsiteY5" fmla="*/ 823962 h 6857999"/>
              <a:gd name="connsiteX6" fmla="*/ 7607682 w 8612027"/>
              <a:gd name="connsiteY6" fmla="*/ 818126 h 6857999"/>
              <a:gd name="connsiteX7" fmla="*/ 7753454 w 8612027"/>
              <a:gd name="connsiteY7" fmla="*/ 695044 h 6857999"/>
              <a:gd name="connsiteX8" fmla="*/ 7915407 w 8612027"/>
              <a:gd name="connsiteY8" fmla="*/ 535255 h 6857999"/>
              <a:gd name="connsiteX9" fmla="*/ 7883717 w 8612027"/>
              <a:gd name="connsiteY9" fmla="*/ 575971 h 6857999"/>
              <a:gd name="connsiteX10" fmla="*/ 7885504 w 8612027"/>
              <a:gd name="connsiteY10" fmla="*/ 578509 h 6857999"/>
              <a:gd name="connsiteX11" fmla="*/ 8128397 w 8612027"/>
              <a:gd name="connsiteY11" fmla="*/ 802492 h 6857999"/>
              <a:gd name="connsiteX12" fmla="*/ 8188297 w 8612027"/>
              <a:gd name="connsiteY12" fmla="*/ 756417 h 6857999"/>
              <a:gd name="connsiteX13" fmla="*/ 8047714 w 8612027"/>
              <a:gd name="connsiteY13" fmla="*/ 687868 h 6857999"/>
              <a:gd name="connsiteX14" fmla="*/ 7917476 w 8612027"/>
              <a:gd name="connsiteY14" fmla="*/ 537794 h 6857999"/>
              <a:gd name="connsiteX15" fmla="*/ 8013482 w 8612027"/>
              <a:gd name="connsiteY15" fmla="*/ 394890 h 6857999"/>
              <a:gd name="connsiteX16" fmla="*/ 7956206 w 8612027"/>
              <a:gd name="connsiteY16" fmla="*/ 407505 h 6857999"/>
              <a:gd name="connsiteX17" fmla="*/ 7909265 w 8612027"/>
              <a:gd name="connsiteY17" fmla="*/ 453877 h 6857999"/>
              <a:gd name="connsiteX18" fmla="*/ 7810776 w 8612027"/>
              <a:gd name="connsiteY18" fmla="*/ 579446 h 6857999"/>
              <a:gd name="connsiteX19" fmla="*/ 7824886 w 8612027"/>
              <a:gd name="connsiteY19" fmla="*/ 595060 h 6857999"/>
              <a:gd name="connsiteX20" fmla="*/ 7920930 w 8612027"/>
              <a:gd name="connsiteY20" fmla="*/ 473723 h 6857999"/>
              <a:gd name="connsiteX21" fmla="*/ 7972291 w 8612027"/>
              <a:gd name="connsiteY21" fmla="*/ 437134 h 6857999"/>
              <a:gd name="connsiteX22" fmla="*/ 8042278 w 8612027"/>
              <a:gd name="connsiteY22" fmla="*/ 524327 h 6857999"/>
              <a:gd name="connsiteX23" fmla="*/ 8000418 w 8612027"/>
              <a:gd name="connsiteY23" fmla="*/ 614718 h 6857999"/>
              <a:gd name="connsiteX24" fmla="*/ 8085737 w 8612027"/>
              <a:gd name="connsiteY24" fmla="*/ 512852 h 6857999"/>
              <a:gd name="connsiteX25" fmla="*/ 8085737 w 8612027"/>
              <a:gd name="connsiteY25" fmla="*/ 513134 h 6857999"/>
              <a:gd name="connsiteX26" fmla="*/ 8069276 w 8612027"/>
              <a:gd name="connsiteY26" fmla="*/ 422273 h 6857999"/>
              <a:gd name="connsiteX27" fmla="*/ 8013482 w 8612027"/>
              <a:gd name="connsiteY27" fmla="*/ 394890 h 6857999"/>
              <a:gd name="connsiteX28" fmla="*/ 7756470 w 8612027"/>
              <a:gd name="connsiteY28" fmla="*/ 392472 h 6857999"/>
              <a:gd name="connsiteX29" fmla="*/ 7696968 w 8612027"/>
              <a:gd name="connsiteY29" fmla="*/ 409234 h 6857999"/>
              <a:gd name="connsiteX30" fmla="*/ 7693204 w 8612027"/>
              <a:gd name="connsiteY30" fmla="*/ 578428 h 6857999"/>
              <a:gd name="connsiteX31" fmla="*/ 7885437 w 8612027"/>
              <a:gd name="connsiteY31" fmla="*/ 803423 h 6857999"/>
              <a:gd name="connsiteX32" fmla="*/ 7958453 w 8612027"/>
              <a:gd name="connsiteY32" fmla="*/ 688055 h 6857999"/>
              <a:gd name="connsiteX33" fmla="*/ 7910371 w 8612027"/>
              <a:gd name="connsiteY33" fmla="*/ 735953 h 6857999"/>
              <a:gd name="connsiteX34" fmla="*/ 7740157 w 8612027"/>
              <a:gd name="connsiteY34" fmla="*/ 542669 h 6857999"/>
              <a:gd name="connsiteX35" fmla="*/ 7744767 w 8612027"/>
              <a:gd name="connsiteY35" fmla="*/ 416386 h 6857999"/>
              <a:gd name="connsiteX36" fmla="*/ 7817407 w 8612027"/>
              <a:gd name="connsiteY36" fmla="*/ 473223 h 6857999"/>
              <a:gd name="connsiteX37" fmla="*/ 7835849 w 8612027"/>
              <a:gd name="connsiteY37" fmla="*/ 503617 h 6857999"/>
              <a:gd name="connsiteX38" fmla="*/ 7836038 w 8612027"/>
              <a:gd name="connsiteY38" fmla="*/ 503617 h 6857999"/>
              <a:gd name="connsiteX39" fmla="*/ 7867277 w 8612027"/>
              <a:gd name="connsiteY39" fmla="*/ 464095 h 6857999"/>
              <a:gd name="connsiteX40" fmla="*/ 7795295 w 8612027"/>
              <a:gd name="connsiteY40" fmla="*/ 398224 h 6857999"/>
              <a:gd name="connsiteX41" fmla="*/ 7756470 w 8612027"/>
              <a:gd name="connsiteY41" fmla="*/ 392472 h 6857999"/>
              <a:gd name="connsiteX42" fmla="*/ 0 w 8612027"/>
              <a:gd name="connsiteY42" fmla="*/ 0 h 6857999"/>
              <a:gd name="connsiteX43" fmla="*/ 8612027 w 8612027"/>
              <a:gd name="connsiteY43" fmla="*/ 0 h 6857999"/>
              <a:gd name="connsiteX44" fmla="*/ 8612027 w 8612027"/>
              <a:gd name="connsiteY44" fmla="*/ 6857999 h 6857999"/>
              <a:gd name="connsiteX45" fmla="*/ 1233598 w 8612027"/>
              <a:gd name="connsiteY45" fmla="*/ 6857999 h 6857999"/>
              <a:gd name="connsiteX46" fmla="*/ 1249568 w 8612027"/>
              <a:gd name="connsiteY46" fmla="*/ 6810997 h 6857999"/>
              <a:gd name="connsiteX47" fmla="*/ 1553747 w 8612027"/>
              <a:gd name="connsiteY47" fmla="*/ 4605214 h 6857999"/>
              <a:gd name="connsiteX48" fmla="*/ 136078 w 8612027"/>
              <a:gd name="connsiteY48" fmla="*/ 135228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8612027" h="6857999">
                <a:moveTo>
                  <a:pt x="7739167" y="678537"/>
                </a:moveTo>
                <a:cubicBezTo>
                  <a:pt x="7700939" y="729578"/>
                  <a:pt x="7661461" y="770682"/>
                  <a:pt x="7627048" y="799569"/>
                </a:cubicBezTo>
                <a:lnTo>
                  <a:pt x="7594999" y="823962"/>
                </a:lnTo>
                <a:lnTo>
                  <a:pt x="7594266" y="824299"/>
                </a:lnTo>
                <a:lnTo>
                  <a:pt x="7594556" y="824299"/>
                </a:lnTo>
                <a:lnTo>
                  <a:pt x="7594999" y="823962"/>
                </a:lnTo>
                <a:lnTo>
                  <a:pt x="7607682" y="818126"/>
                </a:lnTo>
                <a:cubicBezTo>
                  <a:pt x="7633357" y="805144"/>
                  <a:pt x="7692347" y="769832"/>
                  <a:pt x="7753454" y="695044"/>
                </a:cubicBezTo>
                <a:close/>
                <a:moveTo>
                  <a:pt x="7915407" y="535255"/>
                </a:moveTo>
                <a:lnTo>
                  <a:pt x="7883717" y="575971"/>
                </a:lnTo>
                <a:lnTo>
                  <a:pt x="7885504" y="578509"/>
                </a:lnTo>
                <a:cubicBezTo>
                  <a:pt x="7958475" y="673199"/>
                  <a:pt x="8076301" y="808792"/>
                  <a:pt x="8128397" y="802492"/>
                </a:cubicBezTo>
                <a:lnTo>
                  <a:pt x="8188297" y="756417"/>
                </a:lnTo>
                <a:cubicBezTo>
                  <a:pt x="8152093" y="780395"/>
                  <a:pt x="8095766" y="735824"/>
                  <a:pt x="8047714" y="687868"/>
                </a:cubicBezTo>
                <a:cubicBezTo>
                  <a:pt x="7997217" y="637185"/>
                  <a:pt x="7932333" y="556600"/>
                  <a:pt x="7917476" y="537794"/>
                </a:cubicBezTo>
                <a:close/>
                <a:moveTo>
                  <a:pt x="8013482" y="394890"/>
                </a:moveTo>
                <a:cubicBezTo>
                  <a:pt x="7992916" y="392597"/>
                  <a:pt x="7972103" y="396970"/>
                  <a:pt x="7956206" y="407505"/>
                </a:cubicBezTo>
                <a:cubicBezTo>
                  <a:pt x="7940684" y="418040"/>
                  <a:pt x="7928455" y="429797"/>
                  <a:pt x="7909265" y="453877"/>
                </a:cubicBezTo>
                <a:cubicBezTo>
                  <a:pt x="7892333" y="474758"/>
                  <a:pt x="7810776" y="579728"/>
                  <a:pt x="7810776" y="579446"/>
                </a:cubicBezTo>
                <a:lnTo>
                  <a:pt x="7824886" y="595060"/>
                </a:lnTo>
                <a:cubicBezTo>
                  <a:pt x="7842383" y="574273"/>
                  <a:pt x="7907760" y="488773"/>
                  <a:pt x="7920930" y="473723"/>
                </a:cubicBezTo>
                <a:cubicBezTo>
                  <a:pt x="7934099" y="458956"/>
                  <a:pt x="7949715" y="439297"/>
                  <a:pt x="7972291" y="437134"/>
                </a:cubicBezTo>
                <a:cubicBezTo>
                  <a:pt x="8015751" y="432619"/>
                  <a:pt x="8055918" y="467891"/>
                  <a:pt x="8042278" y="524327"/>
                </a:cubicBezTo>
                <a:cubicBezTo>
                  <a:pt x="8035693" y="550664"/>
                  <a:pt x="8000418" y="614718"/>
                  <a:pt x="8000418" y="614718"/>
                </a:cubicBezTo>
                <a:cubicBezTo>
                  <a:pt x="8023370" y="585748"/>
                  <a:pt x="8075108" y="541634"/>
                  <a:pt x="8085737" y="512852"/>
                </a:cubicBezTo>
                <a:lnTo>
                  <a:pt x="8085737" y="513134"/>
                </a:lnTo>
                <a:cubicBezTo>
                  <a:pt x="8097120" y="482659"/>
                  <a:pt x="8093639" y="449174"/>
                  <a:pt x="8069276" y="422273"/>
                </a:cubicBezTo>
                <a:cubicBezTo>
                  <a:pt x="8054366" y="406141"/>
                  <a:pt x="8034047" y="397182"/>
                  <a:pt x="8013482" y="394890"/>
                </a:cubicBezTo>
                <a:close/>
                <a:moveTo>
                  <a:pt x="7756470" y="392472"/>
                </a:moveTo>
                <a:cubicBezTo>
                  <a:pt x="7738039" y="392366"/>
                  <a:pt x="7716163" y="396013"/>
                  <a:pt x="7696968" y="409234"/>
                </a:cubicBezTo>
                <a:cubicBezTo>
                  <a:pt x="7643335" y="446027"/>
                  <a:pt x="7637218" y="511239"/>
                  <a:pt x="7693204" y="578428"/>
                </a:cubicBezTo>
                <a:cubicBezTo>
                  <a:pt x="7748249" y="644581"/>
                  <a:pt x="7871323" y="782250"/>
                  <a:pt x="7885437" y="803423"/>
                </a:cubicBezTo>
                <a:cubicBezTo>
                  <a:pt x="7885437" y="803423"/>
                  <a:pt x="7936812" y="721367"/>
                  <a:pt x="7958453" y="688055"/>
                </a:cubicBezTo>
                <a:lnTo>
                  <a:pt x="7910371" y="735953"/>
                </a:lnTo>
                <a:cubicBezTo>
                  <a:pt x="7907549" y="732659"/>
                  <a:pt x="7746931" y="550009"/>
                  <a:pt x="7740157" y="542669"/>
                </a:cubicBezTo>
                <a:cubicBezTo>
                  <a:pt x="7677302" y="479057"/>
                  <a:pt x="7707506" y="419867"/>
                  <a:pt x="7744767" y="416386"/>
                </a:cubicBezTo>
                <a:cubicBezTo>
                  <a:pt x="7781746" y="412716"/>
                  <a:pt x="7799624" y="445745"/>
                  <a:pt x="7817407" y="473223"/>
                </a:cubicBezTo>
                <a:cubicBezTo>
                  <a:pt x="7824276" y="483009"/>
                  <a:pt x="7830204" y="493360"/>
                  <a:pt x="7835849" y="503617"/>
                </a:cubicBezTo>
                <a:lnTo>
                  <a:pt x="7836038" y="503617"/>
                </a:lnTo>
                <a:lnTo>
                  <a:pt x="7867277" y="464095"/>
                </a:lnTo>
                <a:cubicBezTo>
                  <a:pt x="7845917" y="428619"/>
                  <a:pt x="7824746" y="408011"/>
                  <a:pt x="7795295" y="398224"/>
                </a:cubicBezTo>
                <a:cubicBezTo>
                  <a:pt x="7789885" y="396436"/>
                  <a:pt x="7774900" y="392578"/>
                  <a:pt x="7756470" y="392472"/>
                </a:cubicBezTo>
                <a:close/>
                <a:moveTo>
                  <a:pt x="0" y="0"/>
                </a:moveTo>
                <a:lnTo>
                  <a:pt x="8612027" y="0"/>
                </a:lnTo>
                <a:lnTo>
                  <a:pt x="8612027" y="6857999"/>
                </a:lnTo>
                <a:lnTo>
                  <a:pt x="1233598" y="6857999"/>
                </a:lnTo>
                <a:lnTo>
                  <a:pt x="1249568" y="6810997"/>
                </a:lnTo>
                <a:cubicBezTo>
                  <a:pt x="1443796" y="6169085"/>
                  <a:pt x="1553747" y="5421606"/>
                  <a:pt x="1553747" y="4605214"/>
                </a:cubicBezTo>
                <a:cubicBezTo>
                  <a:pt x="1553747" y="2809153"/>
                  <a:pt x="963404" y="1055724"/>
                  <a:pt x="136078" y="135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3565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Kuvan paikkamerkki 20">
            <a:extLst>
              <a:ext uri="{FF2B5EF4-FFF2-40B4-BE49-F238E27FC236}">
                <a16:creationId xmlns:a16="http://schemas.microsoft.com/office/drawing/2014/main" id="{7B701CD9-F4A9-0C8E-7C5F-86695178F88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336364 w 12192000"/>
              <a:gd name="connsiteY0" fmla="*/ 678537 h 6858000"/>
              <a:gd name="connsiteX1" fmla="*/ 11224245 w 12192000"/>
              <a:gd name="connsiteY1" fmla="*/ 799569 h 6858000"/>
              <a:gd name="connsiteX2" fmla="*/ 11192196 w 12192000"/>
              <a:gd name="connsiteY2" fmla="*/ 823962 h 6858000"/>
              <a:gd name="connsiteX3" fmla="*/ 11191463 w 12192000"/>
              <a:gd name="connsiteY3" fmla="*/ 824299 h 6858000"/>
              <a:gd name="connsiteX4" fmla="*/ 11191753 w 12192000"/>
              <a:gd name="connsiteY4" fmla="*/ 824299 h 6858000"/>
              <a:gd name="connsiteX5" fmla="*/ 11192196 w 12192000"/>
              <a:gd name="connsiteY5" fmla="*/ 823962 h 6858000"/>
              <a:gd name="connsiteX6" fmla="*/ 11204879 w 12192000"/>
              <a:gd name="connsiteY6" fmla="*/ 818126 h 6858000"/>
              <a:gd name="connsiteX7" fmla="*/ 11350651 w 12192000"/>
              <a:gd name="connsiteY7" fmla="*/ 695044 h 6858000"/>
              <a:gd name="connsiteX8" fmla="*/ 11512604 w 12192000"/>
              <a:gd name="connsiteY8" fmla="*/ 535255 h 6858000"/>
              <a:gd name="connsiteX9" fmla="*/ 11480914 w 12192000"/>
              <a:gd name="connsiteY9" fmla="*/ 575971 h 6858000"/>
              <a:gd name="connsiteX10" fmla="*/ 11482701 w 12192000"/>
              <a:gd name="connsiteY10" fmla="*/ 578509 h 6858000"/>
              <a:gd name="connsiteX11" fmla="*/ 11725594 w 12192000"/>
              <a:gd name="connsiteY11" fmla="*/ 802492 h 6858000"/>
              <a:gd name="connsiteX12" fmla="*/ 11785494 w 12192000"/>
              <a:gd name="connsiteY12" fmla="*/ 756417 h 6858000"/>
              <a:gd name="connsiteX13" fmla="*/ 11644911 w 12192000"/>
              <a:gd name="connsiteY13" fmla="*/ 687868 h 6858000"/>
              <a:gd name="connsiteX14" fmla="*/ 11514673 w 12192000"/>
              <a:gd name="connsiteY14" fmla="*/ 537794 h 6858000"/>
              <a:gd name="connsiteX15" fmla="*/ 11610679 w 12192000"/>
              <a:gd name="connsiteY15" fmla="*/ 394890 h 6858000"/>
              <a:gd name="connsiteX16" fmla="*/ 11553403 w 12192000"/>
              <a:gd name="connsiteY16" fmla="*/ 407505 h 6858000"/>
              <a:gd name="connsiteX17" fmla="*/ 11506462 w 12192000"/>
              <a:gd name="connsiteY17" fmla="*/ 453877 h 6858000"/>
              <a:gd name="connsiteX18" fmla="*/ 11407973 w 12192000"/>
              <a:gd name="connsiteY18" fmla="*/ 579446 h 6858000"/>
              <a:gd name="connsiteX19" fmla="*/ 11422083 w 12192000"/>
              <a:gd name="connsiteY19" fmla="*/ 595060 h 6858000"/>
              <a:gd name="connsiteX20" fmla="*/ 11518127 w 12192000"/>
              <a:gd name="connsiteY20" fmla="*/ 473723 h 6858000"/>
              <a:gd name="connsiteX21" fmla="*/ 11569488 w 12192000"/>
              <a:gd name="connsiteY21" fmla="*/ 437134 h 6858000"/>
              <a:gd name="connsiteX22" fmla="*/ 11639475 w 12192000"/>
              <a:gd name="connsiteY22" fmla="*/ 524327 h 6858000"/>
              <a:gd name="connsiteX23" fmla="*/ 11597615 w 12192000"/>
              <a:gd name="connsiteY23" fmla="*/ 614718 h 6858000"/>
              <a:gd name="connsiteX24" fmla="*/ 11682934 w 12192000"/>
              <a:gd name="connsiteY24" fmla="*/ 512852 h 6858000"/>
              <a:gd name="connsiteX25" fmla="*/ 11682934 w 12192000"/>
              <a:gd name="connsiteY25" fmla="*/ 513134 h 6858000"/>
              <a:gd name="connsiteX26" fmla="*/ 11666473 w 12192000"/>
              <a:gd name="connsiteY26" fmla="*/ 422273 h 6858000"/>
              <a:gd name="connsiteX27" fmla="*/ 11610679 w 12192000"/>
              <a:gd name="connsiteY27" fmla="*/ 394890 h 6858000"/>
              <a:gd name="connsiteX28" fmla="*/ 11353667 w 12192000"/>
              <a:gd name="connsiteY28" fmla="*/ 392472 h 6858000"/>
              <a:gd name="connsiteX29" fmla="*/ 11294165 w 12192000"/>
              <a:gd name="connsiteY29" fmla="*/ 409234 h 6858000"/>
              <a:gd name="connsiteX30" fmla="*/ 11290401 w 12192000"/>
              <a:gd name="connsiteY30" fmla="*/ 578428 h 6858000"/>
              <a:gd name="connsiteX31" fmla="*/ 11482634 w 12192000"/>
              <a:gd name="connsiteY31" fmla="*/ 803423 h 6858000"/>
              <a:gd name="connsiteX32" fmla="*/ 11555650 w 12192000"/>
              <a:gd name="connsiteY32" fmla="*/ 688055 h 6858000"/>
              <a:gd name="connsiteX33" fmla="*/ 11507568 w 12192000"/>
              <a:gd name="connsiteY33" fmla="*/ 735953 h 6858000"/>
              <a:gd name="connsiteX34" fmla="*/ 11337354 w 12192000"/>
              <a:gd name="connsiteY34" fmla="*/ 542669 h 6858000"/>
              <a:gd name="connsiteX35" fmla="*/ 11341964 w 12192000"/>
              <a:gd name="connsiteY35" fmla="*/ 416386 h 6858000"/>
              <a:gd name="connsiteX36" fmla="*/ 11414604 w 12192000"/>
              <a:gd name="connsiteY36" fmla="*/ 473223 h 6858000"/>
              <a:gd name="connsiteX37" fmla="*/ 11433046 w 12192000"/>
              <a:gd name="connsiteY37" fmla="*/ 503617 h 6858000"/>
              <a:gd name="connsiteX38" fmla="*/ 11433235 w 12192000"/>
              <a:gd name="connsiteY38" fmla="*/ 503617 h 6858000"/>
              <a:gd name="connsiteX39" fmla="*/ 11464474 w 12192000"/>
              <a:gd name="connsiteY39" fmla="*/ 464095 h 6858000"/>
              <a:gd name="connsiteX40" fmla="*/ 11392492 w 12192000"/>
              <a:gd name="connsiteY40" fmla="*/ 398224 h 6858000"/>
              <a:gd name="connsiteX41" fmla="*/ 11353667 w 12192000"/>
              <a:gd name="connsiteY41" fmla="*/ 392472 h 6858000"/>
              <a:gd name="connsiteX42" fmla="*/ 0 w 12192000"/>
              <a:gd name="connsiteY42" fmla="*/ 0 h 6858000"/>
              <a:gd name="connsiteX43" fmla="*/ 12192000 w 12192000"/>
              <a:gd name="connsiteY43" fmla="*/ 0 h 6858000"/>
              <a:gd name="connsiteX44" fmla="*/ 12192000 w 12192000"/>
              <a:gd name="connsiteY44" fmla="*/ 6858000 h 6858000"/>
              <a:gd name="connsiteX45" fmla="*/ 0 w 12192000"/>
              <a:gd name="connsiteY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92000" h="6858000">
                <a:moveTo>
                  <a:pt x="11336364" y="678537"/>
                </a:moveTo>
                <a:cubicBezTo>
                  <a:pt x="11298136" y="729578"/>
                  <a:pt x="11258658" y="770682"/>
                  <a:pt x="11224245" y="799569"/>
                </a:cubicBezTo>
                <a:lnTo>
                  <a:pt x="11192196" y="823962"/>
                </a:lnTo>
                <a:lnTo>
                  <a:pt x="11191463" y="824299"/>
                </a:lnTo>
                <a:lnTo>
                  <a:pt x="11191753" y="824299"/>
                </a:lnTo>
                <a:lnTo>
                  <a:pt x="11192196" y="823962"/>
                </a:lnTo>
                <a:lnTo>
                  <a:pt x="11204879" y="818126"/>
                </a:lnTo>
                <a:cubicBezTo>
                  <a:pt x="11230554" y="805144"/>
                  <a:pt x="11289544" y="769832"/>
                  <a:pt x="11350651" y="695044"/>
                </a:cubicBezTo>
                <a:close/>
                <a:moveTo>
                  <a:pt x="11512604" y="535255"/>
                </a:moveTo>
                <a:lnTo>
                  <a:pt x="11480914" y="575971"/>
                </a:lnTo>
                <a:lnTo>
                  <a:pt x="11482701" y="578509"/>
                </a:lnTo>
                <a:cubicBezTo>
                  <a:pt x="11555672" y="673199"/>
                  <a:pt x="11673498" y="808792"/>
                  <a:pt x="11725594" y="802492"/>
                </a:cubicBezTo>
                <a:lnTo>
                  <a:pt x="11785494" y="756417"/>
                </a:lnTo>
                <a:cubicBezTo>
                  <a:pt x="11749290" y="780395"/>
                  <a:pt x="11692963" y="735824"/>
                  <a:pt x="11644911" y="687868"/>
                </a:cubicBezTo>
                <a:cubicBezTo>
                  <a:pt x="11594414" y="637185"/>
                  <a:pt x="11529530" y="556600"/>
                  <a:pt x="11514673" y="537794"/>
                </a:cubicBezTo>
                <a:close/>
                <a:moveTo>
                  <a:pt x="11610679" y="394890"/>
                </a:moveTo>
                <a:cubicBezTo>
                  <a:pt x="11590113" y="392597"/>
                  <a:pt x="11569300" y="396970"/>
                  <a:pt x="11553403" y="407505"/>
                </a:cubicBezTo>
                <a:cubicBezTo>
                  <a:pt x="11537881" y="418040"/>
                  <a:pt x="11525652" y="429797"/>
                  <a:pt x="11506462" y="453877"/>
                </a:cubicBezTo>
                <a:cubicBezTo>
                  <a:pt x="11489530" y="474758"/>
                  <a:pt x="11407973" y="579728"/>
                  <a:pt x="11407973" y="579446"/>
                </a:cubicBezTo>
                <a:lnTo>
                  <a:pt x="11422083" y="595060"/>
                </a:lnTo>
                <a:cubicBezTo>
                  <a:pt x="11439580" y="574273"/>
                  <a:pt x="11504957" y="488773"/>
                  <a:pt x="11518127" y="473723"/>
                </a:cubicBezTo>
                <a:cubicBezTo>
                  <a:pt x="11531296" y="458956"/>
                  <a:pt x="11546912" y="439297"/>
                  <a:pt x="11569488" y="437134"/>
                </a:cubicBezTo>
                <a:cubicBezTo>
                  <a:pt x="11612948" y="432619"/>
                  <a:pt x="11653115" y="467891"/>
                  <a:pt x="11639475" y="524327"/>
                </a:cubicBezTo>
                <a:cubicBezTo>
                  <a:pt x="11632890" y="550664"/>
                  <a:pt x="11597615" y="614718"/>
                  <a:pt x="11597615" y="614718"/>
                </a:cubicBezTo>
                <a:cubicBezTo>
                  <a:pt x="11620567" y="585748"/>
                  <a:pt x="11672305" y="541634"/>
                  <a:pt x="11682934" y="512852"/>
                </a:cubicBezTo>
                <a:lnTo>
                  <a:pt x="11682934" y="513134"/>
                </a:lnTo>
                <a:cubicBezTo>
                  <a:pt x="11694317" y="482659"/>
                  <a:pt x="11690836" y="449174"/>
                  <a:pt x="11666473" y="422273"/>
                </a:cubicBezTo>
                <a:cubicBezTo>
                  <a:pt x="11651563" y="406141"/>
                  <a:pt x="11631244" y="397182"/>
                  <a:pt x="11610679" y="394890"/>
                </a:cubicBezTo>
                <a:close/>
                <a:moveTo>
                  <a:pt x="11353667" y="392472"/>
                </a:moveTo>
                <a:cubicBezTo>
                  <a:pt x="11335236" y="392366"/>
                  <a:pt x="11313360" y="396013"/>
                  <a:pt x="11294165" y="409234"/>
                </a:cubicBezTo>
                <a:cubicBezTo>
                  <a:pt x="11240532" y="446027"/>
                  <a:pt x="11234415" y="511239"/>
                  <a:pt x="11290401" y="578428"/>
                </a:cubicBezTo>
                <a:cubicBezTo>
                  <a:pt x="11345446" y="644581"/>
                  <a:pt x="11468520" y="782250"/>
                  <a:pt x="11482634" y="803423"/>
                </a:cubicBezTo>
                <a:cubicBezTo>
                  <a:pt x="11482634" y="803423"/>
                  <a:pt x="11534009" y="721367"/>
                  <a:pt x="11555650" y="688055"/>
                </a:cubicBezTo>
                <a:lnTo>
                  <a:pt x="11507568" y="735953"/>
                </a:lnTo>
                <a:cubicBezTo>
                  <a:pt x="11504746" y="732659"/>
                  <a:pt x="11344128" y="550009"/>
                  <a:pt x="11337354" y="542669"/>
                </a:cubicBezTo>
                <a:cubicBezTo>
                  <a:pt x="11274499" y="479057"/>
                  <a:pt x="11304703" y="419867"/>
                  <a:pt x="11341964" y="416386"/>
                </a:cubicBezTo>
                <a:cubicBezTo>
                  <a:pt x="11378943" y="412716"/>
                  <a:pt x="11396821" y="445745"/>
                  <a:pt x="11414604" y="473223"/>
                </a:cubicBezTo>
                <a:cubicBezTo>
                  <a:pt x="11421473" y="483009"/>
                  <a:pt x="11427401" y="493360"/>
                  <a:pt x="11433046" y="503617"/>
                </a:cubicBezTo>
                <a:lnTo>
                  <a:pt x="11433235" y="503617"/>
                </a:lnTo>
                <a:lnTo>
                  <a:pt x="11464474" y="464095"/>
                </a:lnTo>
                <a:cubicBezTo>
                  <a:pt x="11443114" y="428619"/>
                  <a:pt x="11421943" y="408011"/>
                  <a:pt x="11392492" y="398224"/>
                </a:cubicBezTo>
                <a:cubicBezTo>
                  <a:pt x="11387082" y="396436"/>
                  <a:pt x="11372097" y="392578"/>
                  <a:pt x="11353667" y="39247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0EEDD24F-7952-2D19-80CF-EC70512108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0246" y="1808357"/>
            <a:ext cx="3442494" cy="2952750"/>
          </a:xfrm>
          <a:noFill/>
          <a:ln>
            <a:noFill/>
          </a:ln>
        </p:spPr>
        <p:txBody>
          <a:bodyPr lIns="108000" tIns="72000" rIns="108000" bIns="72000" anchor="ctr"/>
          <a:lstStyle>
            <a:lvl1pPr marL="0" indent="0" algn="ctr">
              <a:buNone/>
              <a:defRPr sz="3600" b="1" cap="none" baseline="0">
                <a:solidFill>
                  <a:schemeClr val="accent5"/>
                </a:solidFill>
                <a:latin typeface="+mj-lt"/>
              </a:defRPr>
            </a:lvl1pPr>
            <a:lvl2pPr marL="0" indent="0" algn="ctr">
              <a:buFontTx/>
              <a:buNone/>
              <a:defRPr sz="1600">
                <a:solidFill>
                  <a:schemeClr val="tx1"/>
                </a:solidFill>
              </a:defRPr>
            </a:lvl2pPr>
            <a:lvl3pPr marL="266700" indent="-266700">
              <a:defRPr/>
            </a:lvl3pPr>
            <a:lvl4pPr marL="539750" indent="-273050">
              <a:defRPr/>
            </a:lvl4pPr>
            <a:lvl5pPr marL="806450" indent="-266700">
              <a:defRPr/>
            </a:lvl5pPr>
            <a:lvl6pPr marL="1071563" indent="-265113">
              <a:defRPr/>
            </a:lvl6pPr>
            <a:lvl7pPr marL="1346200" indent="-274638">
              <a:defRPr/>
            </a:lvl7pPr>
            <a:lvl8pPr marL="1612900" indent="-266700">
              <a:defRPr/>
            </a:lvl8pPr>
            <a:lvl9pPr marL="1878013" indent="-265113">
              <a:defRPr/>
            </a:lvl9pPr>
          </a:lstStyle>
          <a:p>
            <a:pPr lvl="0"/>
            <a:r>
              <a:rPr lang="en-US"/>
              <a:t>Click to edit master text</a:t>
            </a:r>
            <a:br>
              <a:rPr lang="en-US"/>
            </a:br>
            <a:r>
              <a:rPr lang="en-US"/>
              <a:t>style</a:t>
            </a:r>
          </a:p>
        </p:txBody>
      </p:sp>
    </p:spTree>
    <p:extLst>
      <p:ext uri="{BB962C8B-B14F-4D97-AF65-F5344CB8AC3E}">
        <p14:creationId xmlns:p14="http://schemas.microsoft.com/office/powerpoint/2010/main" val="18775547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full image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uvan paikkamerkki 12">
            <a:extLst>
              <a:ext uri="{FF2B5EF4-FFF2-40B4-BE49-F238E27FC236}">
                <a16:creationId xmlns:a16="http://schemas.microsoft.com/office/drawing/2014/main" id="{7462CD7D-CE92-5A92-599E-A161C7370F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336364 w 12192000"/>
              <a:gd name="connsiteY0" fmla="*/ 678537 h 6858000"/>
              <a:gd name="connsiteX1" fmla="*/ 11224245 w 12192000"/>
              <a:gd name="connsiteY1" fmla="*/ 799569 h 6858000"/>
              <a:gd name="connsiteX2" fmla="*/ 11192196 w 12192000"/>
              <a:gd name="connsiteY2" fmla="*/ 823962 h 6858000"/>
              <a:gd name="connsiteX3" fmla="*/ 11191463 w 12192000"/>
              <a:gd name="connsiteY3" fmla="*/ 824299 h 6858000"/>
              <a:gd name="connsiteX4" fmla="*/ 11191753 w 12192000"/>
              <a:gd name="connsiteY4" fmla="*/ 824299 h 6858000"/>
              <a:gd name="connsiteX5" fmla="*/ 11192196 w 12192000"/>
              <a:gd name="connsiteY5" fmla="*/ 823962 h 6858000"/>
              <a:gd name="connsiteX6" fmla="*/ 11204879 w 12192000"/>
              <a:gd name="connsiteY6" fmla="*/ 818126 h 6858000"/>
              <a:gd name="connsiteX7" fmla="*/ 11350651 w 12192000"/>
              <a:gd name="connsiteY7" fmla="*/ 695044 h 6858000"/>
              <a:gd name="connsiteX8" fmla="*/ 11512604 w 12192000"/>
              <a:gd name="connsiteY8" fmla="*/ 535255 h 6858000"/>
              <a:gd name="connsiteX9" fmla="*/ 11480914 w 12192000"/>
              <a:gd name="connsiteY9" fmla="*/ 575971 h 6858000"/>
              <a:gd name="connsiteX10" fmla="*/ 11482701 w 12192000"/>
              <a:gd name="connsiteY10" fmla="*/ 578509 h 6858000"/>
              <a:gd name="connsiteX11" fmla="*/ 11725594 w 12192000"/>
              <a:gd name="connsiteY11" fmla="*/ 802492 h 6858000"/>
              <a:gd name="connsiteX12" fmla="*/ 11785494 w 12192000"/>
              <a:gd name="connsiteY12" fmla="*/ 756417 h 6858000"/>
              <a:gd name="connsiteX13" fmla="*/ 11644911 w 12192000"/>
              <a:gd name="connsiteY13" fmla="*/ 687868 h 6858000"/>
              <a:gd name="connsiteX14" fmla="*/ 11514673 w 12192000"/>
              <a:gd name="connsiteY14" fmla="*/ 537794 h 6858000"/>
              <a:gd name="connsiteX15" fmla="*/ 11610679 w 12192000"/>
              <a:gd name="connsiteY15" fmla="*/ 394890 h 6858000"/>
              <a:gd name="connsiteX16" fmla="*/ 11553403 w 12192000"/>
              <a:gd name="connsiteY16" fmla="*/ 407505 h 6858000"/>
              <a:gd name="connsiteX17" fmla="*/ 11506462 w 12192000"/>
              <a:gd name="connsiteY17" fmla="*/ 453877 h 6858000"/>
              <a:gd name="connsiteX18" fmla="*/ 11407973 w 12192000"/>
              <a:gd name="connsiteY18" fmla="*/ 579446 h 6858000"/>
              <a:gd name="connsiteX19" fmla="*/ 11422083 w 12192000"/>
              <a:gd name="connsiteY19" fmla="*/ 595060 h 6858000"/>
              <a:gd name="connsiteX20" fmla="*/ 11518127 w 12192000"/>
              <a:gd name="connsiteY20" fmla="*/ 473723 h 6858000"/>
              <a:gd name="connsiteX21" fmla="*/ 11569488 w 12192000"/>
              <a:gd name="connsiteY21" fmla="*/ 437134 h 6858000"/>
              <a:gd name="connsiteX22" fmla="*/ 11639475 w 12192000"/>
              <a:gd name="connsiteY22" fmla="*/ 524327 h 6858000"/>
              <a:gd name="connsiteX23" fmla="*/ 11597615 w 12192000"/>
              <a:gd name="connsiteY23" fmla="*/ 614718 h 6858000"/>
              <a:gd name="connsiteX24" fmla="*/ 11682934 w 12192000"/>
              <a:gd name="connsiteY24" fmla="*/ 512852 h 6858000"/>
              <a:gd name="connsiteX25" fmla="*/ 11682934 w 12192000"/>
              <a:gd name="connsiteY25" fmla="*/ 513134 h 6858000"/>
              <a:gd name="connsiteX26" fmla="*/ 11666473 w 12192000"/>
              <a:gd name="connsiteY26" fmla="*/ 422273 h 6858000"/>
              <a:gd name="connsiteX27" fmla="*/ 11610679 w 12192000"/>
              <a:gd name="connsiteY27" fmla="*/ 394890 h 6858000"/>
              <a:gd name="connsiteX28" fmla="*/ 11353667 w 12192000"/>
              <a:gd name="connsiteY28" fmla="*/ 392472 h 6858000"/>
              <a:gd name="connsiteX29" fmla="*/ 11294165 w 12192000"/>
              <a:gd name="connsiteY29" fmla="*/ 409234 h 6858000"/>
              <a:gd name="connsiteX30" fmla="*/ 11290401 w 12192000"/>
              <a:gd name="connsiteY30" fmla="*/ 578428 h 6858000"/>
              <a:gd name="connsiteX31" fmla="*/ 11482634 w 12192000"/>
              <a:gd name="connsiteY31" fmla="*/ 803423 h 6858000"/>
              <a:gd name="connsiteX32" fmla="*/ 11555650 w 12192000"/>
              <a:gd name="connsiteY32" fmla="*/ 688055 h 6858000"/>
              <a:gd name="connsiteX33" fmla="*/ 11507568 w 12192000"/>
              <a:gd name="connsiteY33" fmla="*/ 735953 h 6858000"/>
              <a:gd name="connsiteX34" fmla="*/ 11337354 w 12192000"/>
              <a:gd name="connsiteY34" fmla="*/ 542669 h 6858000"/>
              <a:gd name="connsiteX35" fmla="*/ 11341964 w 12192000"/>
              <a:gd name="connsiteY35" fmla="*/ 416386 h 6858000"/>
              <a:gd name="connsiteX36" fmla="*/ 11414604 w 12192000"/>
              <a:gd name="connsiteY36" fmla="*/ 473223 h 6858000"/>
              <a:gd name="connsiteX37" fmla="*/ 11433046 w 12192000"/>
              <a:gd name="connsiteY37" fmla="*/ 503617 h 6858000"/>
              <a:gd name="connsiteX38" fmla="*/ 11433235 w 12192000"/>
              <a:gd name="connsiteY38" fmla="*/ 503617 h 6858000"/>
              <a:gd name="connsiteX39" fmla="*/ 11464474 w 12192000"/>
              <a:gd name="connsiteY39" fmla="*/ 464095 h 6858000"/>
              <a:gd name="connsiteX40" fmla="*/ 11392492 w 12192000"/>
              <a:gd name="connsiteY40" fmla="*/ 398224 h 6858000"/>
              <a:gd name="connsiteX41" fmla="*/ 11353667 w 12192000"/>
              <a:gd name="connsiteY41" fmla="*/ 392472 h 6858000"/>
              <a:gd name="connsiteX42" fmla="*/ 0 w 12192000"/>
              <a:gd name="connsiteY42" fmla="*/ 0 h 6858000"/>
              <a:gd name="connsiteX43" fmla="*/ 12192000 w 12192000"/>
              <a:gd name="connsiteY43" fmla="*/ 0 h 6858000"/>
              <a:gd name="connsiteX44" fmla="*/ 12192000 w 12192000"/>
              <a:gd name="connsiteY44" fmla="*/ 6858000 h 6858000"/>
              <a:gd name="connsiteX45" fmla="*/ 0 w 12192000"/>
              <a:gd name="connsiteY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192000" h="6858000">
                <a:moveTo>
                  <a:pt x="11336364" y="678537"/>
                </a:moveTo>
                <a:cubicBezTo>
                  <a:pt x="11298136" y="729578"/>
                  <a:pt x="11258658" y="770682"/>
                  <a:pt x="11224245" y="799569"/>
                </a:cubicBezTo>
                <a:lnTo>
                  <a:pt x="11192196" y="823962"/>
                </a:lnTo>
                <a:lnTo>
                  <a:pt x="11191463" y="824299"/>
                </a:lnTo>
                <a:lnTo>
                  <a:pt x="11191753" y="824299"/>
                </a:lnTo>
                <a:lnTo>
                  <a:pt x="11192196" y="823962"/>
                </a:lnTo>
                <a:lnTo>
                  <a:pt x="11204879" y="818126"/>
                </a:lnTo>
                <a:cubicBezTo>
                  <a:pt x="11230554" y="805144"/>
                  <a:pt x="11289544" y="769832"/>
                  <a:pt x="11350651" y="695044"/>
                </a:cubicBezTo>
                <a:close/>
                <a:moveTo>
                  <a:pt x="11512604" y="535255"/>
                </a:moveTo>
                <a:lnTo>
                  <a:pt x="11480914" y="575971"/>
                </a:lnTo>
                <a:lnTo>
                  <a:pt x="11482701" y="578509"/>
                </a:lnTo>
                <a:cubicBezTo>
                  <a:pt x="11555672" y="673199"/>
                  <a:pt x="11673498" y="808792"/>
                  <a:pt x="11725594" y="802492"/>
                </a:cubicBezTo>
                <a:lnTo>
                  <a:pt x="11785494" y="756417"/>
                </a:lnTo>
                <a:cubicBezTo>
                  <a:pt x="11749290" y="780395"/>
                  <a:pt x="11692963" y="735824"/>
                  <a:pt x="11644911" y="687868"/>
                </a:cubicBezTo>
                <a:cubicBezTo>
                  <a:pt x="11594414" y="637185"/>
                  <a:pt x="11529530" y="556600"/>
                  <a:pt x="11514673" y="537794"/>
                </a:cubicBezTo>
                <a:close/>
                <a:moveTo>
                  <a:pt x="11610679" y="394890"/>
                </a:moveTo>
                <a:cubicBezTo>
                  <a:pt x="11590113" y="392597"/>
                  <a:pt x="11569300" y="396970"/>
                  <a:pt x="11553403" y="407505"/>
                </a:cubicBezTo>
                <a:cubicBezTo>
                  <a:pt x="11537881" y="418040"/>
                  <a:pt x="11525652" y="429797"/>
                  <a:pt x="11506462" y="453877"/>
                </a:cubicBezTo>
                <a:cubicBezTo>
                  <a:pt x="11489530" y="474758"/>
                  <a:pt x="11407973" y="579728"/>
                  <a:pt x="11407973" y="579446"/>
                </a:cubicBezTo>
                <a:lnTo>
                  <a:pt x="11422083" y="595060"/>
                </a:lnTo>
                <a:cubicBezTo>
                  <a:pt x="11439580" y="574273"/>
                  <a:pt x="11504957" y="488773"/>
                  <a:pt x="11518127" y="473723"/>
                </a:cubicBezTo>
                <a:cubicBezTo>
                  <a:pt x="11531296" y="458956"/>
                  <a:pt x="11546912" y="439297"/>
                  <a:pt x="11569488" y="437134"/>
                </a:cubicBezTo>
                <a:cubicBezTo>
                  <a:pt x="11612948" y="432619"/>
                  <a:pt x="11653115" y="467891"/>
                  <a:pt x="11639475" y="524327"/>
                </a:cubicBezTo>
                <a:cubicBezTo>
                  <a:pt x="11632890" y="550664"/>
                  <a:pt x="11597615" y="614718"/>
                  <a:pt x="11597615" y="614718"/>
                </a:cubicBezTo>
                <a:cubicBezTo>
                  <a:pt x="11620567" y="585748"/>
                  <a:pt x="11672305" y="541634"/>
                  <a:pt x="11682934" y="512852"/>
                </a:cubicBezTo>
                <a:lnTo>
                  <a:pt x="11682934" y="513134"/>
                </a:lnTo>
                <a:cubicBezTo>
                  <a:pt x="11694317" y="482659"/>
                  <a:pt x="11690836" y="449174"/>
                  <a:pt x="11666473" y="422273"/>
                </a:cubicBezTo>
                <a:cubicBezTo>
                  <a:pt x="11651563" y="406141"/>
                  <a:pt x="11631244" y="397182"/>
                  <a:pt x="11610679" y="394890"/>
                </a:cubicBezTo>
                <a:close/>
                <a:moveTo>
                  <a:pt x="11353667" y="392472"/>
                </a:moveTo>
                <a:cubicBezTo>
                  <a:pt x="11335236" y="392366"/>
                  <a:pt x="11313360" y="396013"/>
                  <a:pt x="11294165" y="409234"/>
                </a:cubicBezTo>
                <a:cubicBezTo>
                  <a:pt x="11240532" y="446027"/>
                  <a:pt x="11234415" y="511239"/>
                  <a:pt x="11290401" y="578428"/>
                </a:cubicBezTo>
                <a:cubicBezTo>
                  <a:pt x="11345446" y="644581"/>
                  <a:pt x="11468520" y="782250"/>
                  <a:pt x="11482634" y="803423"/>
                </a:cubicBezTo>
                <a:cubicBezTo>
                  <a:pt x="11482634" y="803423"/>
                  <a:pt x="11534009" y="721367"/>
                  <a:pt x="11555650" y="688055"/>
                </a:cubicBezTo>
                <a:lnTo>
                  <a:pt x="11507568" y="735953"/>
                </a:lnTo>
                <a:cubicBezTo>
                  <a:pt x="11504746" y="732659"/>
                  <a:pt x="11344128" y="550009"/>
                  <a:pt x="11337354" y="542669"/>
                </a:cubicBezTo>
                <a:cubicBezTo>
                  <a:pt x="11274499" y="479057"/>
                  <a:pt x="11304703" y="419867"/>
                  <a:pt x="11341964" y="416386"/>
                </a:cubicBezTo>
                <a:cubicBezTo>
                  <a:pt x="11378943" y="412716"/>
                  <a:pt x="11396821" y="445745"/>
                  <a:pt x="11414604" y="473223"/>
                </a:cubicBezTo>
                <a:cubicBezTo>
                  <a:pt x="11421473" y="483009"/>
                  <a:pt x="11427401" y="493360"/>
                  <a:pt x="11433046" y="503617"/>
                </a:cubicBezTo>
                <a:lnTo>
                  <a:pt x="11433235" y="503617"/>
                </a:lnTo>
                <a:lnTo>
                  <a:pt x="11464474" y="464095"/>
                </a:lnTo>
                <a:cubicBezTo>
                  <a:pt x="11443114" y="428619"/>
                  <a:pt x="11421943" y="408011"/>
                  <a:pt x="11392492" y="398224"/>
                </a:cubicBezTo>
                <a:cubicBezTo>
                  <a:pt x="11387082" y="396436"/>
                  <a:pt x="11372097" y="392578"/>
                  <a:pt x="11353667" y="392472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/>
            </a:lvl1pPr>
          </a:lstStyle>
          <a:p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5A414-DA93-4621-8381-4E10C02E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2012398-ACBA-445F-939B-E24054542188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1BB-453F-4E1C-89E1-DF2EF01F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71B95-79C1-4BA9-9276-4DF8F80EE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97D6EBAE-DE1D-16C1-AF52-7FC43E66739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0246" y="1808357"/>
            <a:ext cx="3442494" cy="2952750"/>
          </a:xfrm>
          <a:noFill/>
          <a:ln>
            <a:noFill/>
          </a:ln>
        </p:spPr>
        <p:txBody>
          <a:bodyPr lIns="108000" tIns="72000" rIns="108000" bIns="72000" anchor="ctr"/>
          <a:lstStyle>
            <a:lvl1pPr marL="0" indent="0" algn="ctr">
              <a:buNone/>
              <a:defRPr sz="3600" b="1" cap="none" baseline="0">
                <a:solidFill>
                  <a:schemeClr val="bg1"/>
                </a:solidFill>
                <a:effectLst>
                  <a:outerShdw blurRad="310461" algn="ctr" rotWithShape="0">
                    <a:prstClr val="black">
                      <a:alpha val="15956"/>
                    </a:prstClr>
                  </a:outerShdw>
                </a:effectLst>
                <a:latin typeface="+mj-lt"/>
              </a:defRPr>
            </a:lvl1pPr>
            <a:lvl2pPr marL="0" indent="0" algn="ctr">
              <a:buFontTx/>
              <a:buNone/>
              <a:defRPr sz="1600">
                <a:solidFill>
                  <a:schemeClr val="bg1"/>
                </a:solidFill>
                <a:effectLst>
                  <a:outerShdw blurRad="310461" algn="ctr" rotWithShape="0">
                    <a:prstClr val="black">
                      <a:alpha val="15956"/>
                    </a:prstClr>
                  </a:outerShdw>
                </a:effectLst>
              </a:defRPr>
            </a:lvl2pPr>
            <a:lvl3pPr marL="266700" indent="-266700">
              <a:defRPr/>
            </a:lvl3pPr>
            <a:lvl4pPr marL="539750" indent="-273050">
              <a:defRPr/>
            </a:lvl4pPr>
            <a:lvl5pPr marL="806450" indent="-266700">
              <a:defRPr/>
            </a:lvl5pPr>
            <a:lvl6pPr marL="1071563" indent="-265113">
              <a:defRPr/>
            </a:lvl6pPr>
            <a:lvl7pPr marL="1346200" indent="-274638">
              <a:defRPr/>
            </a:lvl7pPr>
            <a:lvl8pPr marL="1612900" indent="-266700">
              <a:defRPr/>
            </a:lvl8pPr>
            <a:lvl9pPr marL="1878013" indent="-265113">
              <a:defRPr/>
            </a:lvl9pPr>
          </a:lstStyle>
          <a:p>
            <a:pPr lvl="0"/>
            <a:r>
              <a:rPr lang="en-US"/>
              <a:t>Click to edit master text</a:t>
            </a:r>
            <a:br>
              <a:rPr lang="en-US"/>
            </a:br>
            <a:r>
              <a:rPr lang="en-US"/>
              <a:t>styles</a:t>
            </a:r>
          </a:p>
        </p:txBody>
      </p:sp>
    </p:spTree>
    <p:extLst>
      <p:ext uri="{BB962C8B-B14F-4D97-AF65-F5344CB8AC3E}">
        <p14:creationId xmlns:p14="http://schemas.microsoft.com/office/powerpoint/2010/main" val="3839530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W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Kuvan paikkamerkki 16">
            <a:extLst>
              <a:ext uri="{FF2B5EF4-FFF2-40B4-BE49-F238E27FC236}">
                <a16:creationId xmlns:a16="http://schemas.microsoft.com/office/drawing/2014/main" id="{3AEFA0A8-1A62-C26F-60B5-B03ACECB64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4004399" cy="6858000"/>
          </a:xfrm>
          <a:custGeom>
            <a:avLst/>
            <a:gdLst>
              <a:gd name="connsiteX0" fmla="*/ 0 w 4004399"/>
              <a:gd name="connsiteY0" fmla="*/ 0 h 6858000"/>
              <a:gd name="connsiteX1" fmla="*/ 3769514 w 4004399"/>
              <a:gd name="connsiteY1" fmla="*/ 0 h 6858000"/>
              <a:gd name="connsiteX2" fmla="*/ 3762048 w 4004399"/>
              <a:gd name="connsiteY2" fmla="*/ 24373 h 6858000"/>
              <a:gd name="connsiteX3" fmla="*/ 3373122 w 4004399"/>
              <a:gd name="connsiteY3" fmla="*/ 3070412 h 6858000"/>
              <a:gd name="connsiteX4" fmla="*/ 3923456 w 4004399"/>
              <a:gd name="connsiteY4" fmla="*/ 6643340 h 6858000"/>
              <a:gd name="connsiteX5" fmla="*/ 4004399 w 4004399"/>
              <a:gd name="connsiteY5" fmla="*/ 6858000 h 6858000"/>
              <a:gd name="connsiteX6" fmla="*/ 0 w 400439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04399" h="6858000">
                <a:moveTo>
                  <a:pt x="0" y="0"/>
                </a:moveTo>
                <a:lnTo>
                  <a:pt x="3769514" y="0"/>
                </a:lnTo>
                <a:lnTo>
                  <a:pt x="3762048" y="24373"/>
                </a:lnTo>
                <a:cubicBezTo>
                  <a:pt x="3514012" y="929848"/>
                  <a:pt x="3373122" y="1967501"/>
                  <a:pt x="3373122" y="3070412"/>
                </a:cubicBezTo>
                <a:cubicBezTo>
                  <a:pt x="3373122" y="4393905"/>
                  <a:pt x="3576004" y="5623427"/>
                  <a:pt x="3923456" y="6643340"/>
                </a:cubicBezTo>
                <a:lnTo>
                  <a:pt x="40043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761ECC-A8CB-4678-9816-B909BCDAE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1647" y="404649"/>
            <a:ext cx="5607726" cy="886269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C01E-E010-4B39-97C2-D461BB85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47" y="1595718"/>
            <a:ext cx="7122366" cy="44621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2E0-84CE-4CA4-B014-E12A948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0A777E-5356-417D-BFD5-6CC3BF59CB45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F1FE9-9EC8-4027-9C36-DBC31B7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47" y="6348456"/>
            <a:ext cx="4176713" cy="216744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177E-73AE-405E-9F99-FCC57C5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4" name="Puolivapaa piirto 3">
            <a:extLst>
              <a:ext uri="{FF2B5EF4-FFF2-40B4-BE49-F238E27FC236}">
                <a16:creationId xmlns:a16="http://schemas.microsoft.com/office/drawing/2014/main" id="{A7DDAA3A-12EA-47B7-0919-FCC26B2DF0E0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795729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nd Wide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Kuvan paikkamerkki 16">
            <a:extLst>
              <a:ext uri="{FF2B5EF4-FFF2-40B4-BE49-F238E27FC236}">
                <a16:creationId xmlns:a16="http://schemas.microsoft.com/office/drawing/2014/main" id="{3AEFA0A8-1A62-C26F-60B5-B03ACECB64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4004399" cy="6858000"/>
          </a:xfrm>
          <a:custGeom>
            <a:avLst/>
            <a:gdLst>
              <a:gd name="connsiteX0" fmla="*/ 0 w 4004399"/>
              <a:gd name="connsiteY0" fmla="*/ 0 h 6858000"/>
              <a:gd name="connsiteX1" fmla="*/ 3769514 w 4004399"/>
              <a:gd name="connsiteY1" fmla="*/ 0 h 6858000"/>
              <a:gd name="connsiteX2" fmla="*/ 3762048 w 4004399"/>
              <a:gd name="connsiteY2" fmla="*/ 24373 h 6858000"/>
              <a:gd name="connsiteX3" fmla="*/ 3373122 w 4004399"/>
              <a:gd name="connsiteY3" fmla="*/ 3070412 h 6858000"/>
              <a:gd name="connsiteX4" fmla="*/ 3923456 w 4004399"/>
              <a:gd name="connsiteY4" fmla="*/ 6643340 h 6858000"/>
              <a:gd name="connsiteX5" fmla="*/ 4004399 w 4004399"/>
              <a:gd name="connsiteY5" fmla="*/ 6858000 h 6858000"/>
              <a:gd name="connsiteX6" fmla="*/ 0 w 400439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04399" h="6858000">
                <a:moveTo>
                  <a:pt x="0" y="0"/>
                </a:moveTo>
                <a:lnTo>
                  <a:pt x="3769514" y="0"/>
                </a:lnTo>
                <a:lnTo>
                  <a:pt x="3762048" y="24373"/>
                </a:lnTo>
                <a:cubicBezTo>
                  <a:pt x="3514012" y="929848"/>
                  <a:pt x="3373122" y="1967501"/>
                  <a:pt x="3373122" y="3070412"/>
                </a:cubicBezTo>
                <a:cubicBezTo>
                  <a:pt x="3373122" y="4393905"/>
                  <a:pt x="3576004" y="5623427"/>
                  <a:pt x="3923456" y="6643340"/>
                </a:cubicBezTo>
                <a:lnTo>
                  <a:pt x="40043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761ECC-A8CB-4678-9816-B909BCDAE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1647" y="404649"/>
            <a:ext cx="5607726" cy="886269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C01E-E010-4B39-97C2-D461BB85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61646" y="1595718"/>
            <a:ext cx="3360469" cy="44621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2E0-84CE-4CA4-B014-E12A948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C0A777E-5356-417D-BFD5-6CC3BF59CB45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F1FE9-9EC8-4027-9C36-DBC31B7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1647" y="6348456"/>
            <a:ext cx="4176713" cy="216744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177E-73AE-405E-9F99-FCC57C5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4" name="Puolivapaa piirto 3">
            <a:extLst>
              <a:ext uri="{FF2B5EF4-FFF2-40B4-BE49-F238E27FC236}">
                <a16:creationId xmlns:a16="http://schemas.microsoft.com/office/drawing/2014/main" id="{A7DDAA3A-12EA-47B7-0919-FCC26B2DF0E0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8936295-81F9-3506-D4B2-ABB4CAD50BD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423543" y="1595718"/>
            <a:ext cx="3360469" cy="44621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674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55DDA-D3D2-456F-82AC-5E998EDEF7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D23EEC-5472-465B-91F0-2537CF5D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A6CB-A181-40C7-ABAC-2129CD89D044}" type="datetime1">
              <a:rPr lang="fi-FI" smtClean="0"/>
              <a:t>30.5.2025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B9C5AC-1F7D-45C1-8FDE-C29AB710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1DD42-0B19-4B3A-9E22-33337233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6" name="Puolivapaa piirto 5">
            <a:extLst>
              <a:ext uri="{FF2B5EF4-FFF2-40B4-BE49-F238E27FC236}">
                <a16:creationId xmlns:a16="http://schemas.microsoft.com/office/drawing/2014/main" id="{180A2C5A-3527-5BF6-AF4F-EE91AF06F099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793333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0F2C40-87D6-460F-B9C8-C3A7F1DA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4B22-E4AD-423C-8A8C-38E7CF9F95AA}" type="datetime1">
              <a:rPr lang="fi-FI" smtClean="0"/>
              <a:t>30.5.2025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534A-D281-4FF0-8139-6806C1DF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47DF9C-88D1-4B63-9D4B-FAA1DADB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uolivapaa piirto 4">
            <a:extLst>
              <a:ext uri="{FF2B5EF4-FFF2-40B4-BE49-F238E27FC236}">
                <a16:creationId xmlns:a16="http://schemas.microsoft.com/office/drawing/2014/main" id="{4C25F8EC-6431-8710-4182-971E8D24A7C5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749633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/ Contac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2">
            <a:extLst>
              <a:ext uri="{FF2B5EF4-FFF2-40B4-BE49-F238E27FC236}">
                <a16:creationId xmlns:a16="http://schemas.microsoft.com/office/drawing/2014/main" id="{E20E222E-A0D6-6519-1330-236AB1EE06B5}"/>
              </a:ext>
            </a:extLst>
          </p:cNvPr>
          <p:cNvGrpSpPr/>
          <p:nvPr userDrawn="1"/>
        </p:nvGrpSpPr>
        <p:grpSpPr>
          <a:xfrm>
            <a:off x="3862467" y="2600747"/>
            <a:ext cx="4467066" cy="377468"/>
            <a:chOff x="3117960" y="3171600"/>
            <a:chExt cx="5964480" cy="504000"/>
          </a:xfrm>
          <a:solidFill>
            <a:schemeClr val="bg1"/>
          </a:solidFill>
        </p:grpSpPr>
        <p:grpSp>
          <p:nvGrpSpPr>
            <p:cNvPr id="4" name="Ryhmä 3">
              <a:extLst>
                <a:ext uri="{FF2B5EF4-FFF2-40B4-BE49-F238E27FC236}">
                  <a16:creationId xmlns:a16="http://schemas.microsoft.com/office/drawing/2014/main" id="{424499EA-6959-B289-A4FB-061777F49B3A}"/>
                </a:ext>
              </a:extLst>
            </p:cNvPr>
            <p:cNvGrpSpPr/>
            <p:nvPr/>
          </p:nvGrpSpPr>
          <p:grpSpPr>
            <a:xfrm>
              <a:off x="3117960" y="3171600"/>
              <a:ext cx="2085119" cy="501120"/>
              <a:chOff x="3117960" y="3171600"/>
              <a:chExt cx="2085119" cy="501120"/>
            </a:xfrm>
            <a:grpFill/>
          </p:grpSpPr>
          <p:sp>
            <p:nvSpPr>
              <p:cNvPr id="25" name="Puolivapaa piirto 24">
                <a:extLst>
                  <a:ext uri="{FF2B5EF4-FFF2-40B4-BE49-F238E27FC236}">
                    <a16:creationId xmlns:a16="http://schemas.microsoft.com/office/drawing/2014/main" id="{3598F61C-1685-FF2C-EA41-C75A608077A8}"/>
                  </a:ext>
                </a:extLst>
              </p:cNvPr>
              <p:cNvSpPr/>
              <p:nvPr/>
            </p:nvSpPr>
            <p:spPr>
              <a:xfrm>
                <a:off x="3117960" y="3278880"/>
                <a:ext cx="29232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13" h="10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095"/>
                    </a:lnTo>
                    <a:lnTo>
                      <a:pt x="813" y="1095"/>
                    </a:lnTo>
                    <a:lnTo>
                      <a:pt x="813" y="878"/>
                    </a:lnTo>
                    <a:lnTo>
                      <a:pt x="233" y="878"/>
                    </a:lnTo>
                    <a:lnTo>
                      <a:pt x="233" y="652"/>
                    </a:lnTo>
                    <a:lnTo>
                      <a:pt x="736" y="652"/>
                    </a:lnTo>
                    <a:lnTo>
                      <a:pt x="736" y="436"/>
                    </a:lnTo>
                    <a:lnTo>
                      <a:pt x="233" y="436"/>
                    </a:lnTo>
                    <a:lnTo>
                      <a:pt x="233" y="213"/>
                    </a:lnTo>
                    <a:lnTo>
                      <a:pt x="805" y="213"/>
                    </a:lnTo>
                    <a:lnTo>
                      <a:pt x="805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6" name="Puolivapaa piirto 25">
                <a:extLst>
                  <a:ext uri="{FF2B5EF4-FFF2-40B4-BE49-F238E27FC236}">
                    <a16:creationId xmlns:a16="http://schemas.microsoft.com/office/drawing/2014/main" id="{841CEE7B-4B85-8DEE-226A-7EBD9E224944}"/>
                  </a:ext>
                </a:extLst>
              </p:cNvPr>
              <p:cNvSpPr/>
              <p:nvPr/>
            </p:nvSpPr>
            <p:spPr>
              <a:xfrm>
                <a:off x="3508920" y="3278880"/>
                <a:ext cx="27576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767" h="10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095"/>
                    </a:lnTo>
                    <a:lnTo>
                      <a:pt x="767" y="1095"/>
                    </a:lnTo>
                    <a:lnTo>
                      <a:pt x="767" y="875"/>
                    </a:lnTo>
                    <a:lnTo>
                      <a:pt x="235" y="875"/>
                    </a:lnTo>
                    <a:lnTo>
                      <a:pt x="235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7" name="Puolivapaa piirto 26">
                <a:extLst>
                  <a:ext uri="{FF2B5EF4-FFF2-40B4-BE49-F238E27FC236}">
                    <a16:creationId xmlns:a16="http://schemas.microsoft.com/office/drawing/2014/main" id="{FC255939-27F1-FE77-CB8C-F4E65AE25721}"/>
                  </a:ext>
                </a:extLst>
              </p:cNvPr>
              <p:cNvSpPr/>
              <p:nvPr/>
            </p:nvSpPr>
            <p:spPr>
              <a:xfrm>
                <a:off x="3838320" y="3171600"/>
                <a:ext cx="407880" cy="5011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34" h="1393">
                    <a:moveTo>
                      <a:pt x="623" y="198"/>
                    </a:moveTo>
                    <a:lnTo>
                      <a:pt x="845" y="198"/>
                    </a:lnTo>
                    <a:lnTo>
                      <a:pt x="845" y="0"/>
                    </a:lnTo>
                    <a:lnTo>
                      <a:pt x="623" y="0"/>
                    </a:lnTo>
                    <a:close/>
                    <a:moveTo>
                      <a:pt x="290" y="198"/>
                    </a:moveTo>
                    <a:lnTo>
                      <a:pt x="512" y="198"/>
                    </a:lnTo>
                    <a:lnTo>
                      <a:pt x="512" y="0"/>
                    </a:lnTo>
                    <a:lnTo>
                      <a:pt x="290" y="0"/>
                    </a:lnTo>
                    <a:close/>
                    <a:moveTo>
                      <a:pt x="459" y="290"/>
                    </a:moveTo>
                    <a:lnTo>
                      <a:pt x="0" y="1393"/>
                    </a:lnTo>
                    <a:lnTo>
                      <a:pt x="239" y="1393"/>
                    </a:lnTo>
                    <a:lnTo>
                      <a:pt x="337" y="1147"/>
                    </a:lnTo>
                    <a:lnTo>
                      <a:pt x="790" y="1147"/>
                    </a:lnTo>
                    <a:lnTo>
                      <a:pt x="888" y="1393"/>
                    </a:lnTo>
                    <a:lnTo>
                      <a:pt x="1134" y="1393"/>
                    </a:lnTo>
                    <a:lnTo>
                      <a:pt x="676" y="290"/>
                    </a:lnTo>
                    <a:close/>
                    <a:moveTo>
                      <a:pt x="565" y="580"/>
                    </a:moveTo>
                    <a:lnTo>
                      <a:pt x="705" y="933"/>
                    </a:lnTo>
                    <a:lnTo>
                      <a:pt x="422" y="933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8" name="Puolivapaa piirto 27">
                <a:extLst>
                  <a:ext uri="{FF2B5EF4-FFF2-40B4-BE49-F238E27FC236}">
                    <a16:creationId xmlns:a16="http://schemas.microsoft.com/office/drawing/2014/main" id="{68F9BC78-B35C-3E5F-4653-FCB40A26FF1F}"/>
                  </a:ext>
                </a:extLst>
              </p:cNvPr>
              <p:cNvSpPr/>
              <p:nvPr/>
            </p:nvSpPr>
            <p:spPr>
              <a:xfrm>
                <a:off x="4328280" y="3278880"/>
                <a:ext cx="38484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0" h="1095">
                    <a:moveTo>
                      <a:pt x="816" y="0"/>
                    </a:moveTo>
                    <a:lnTo>
                      <a:pt x="816" y="0"/>
                    </a:lnTo>
                    <a:lnTo>
                      <a:pt x="816" y="0"/>
                    </a:lnTo>
                    <a:lnTo>
                      <a:pt x="536" y="462"/>
                    </a:lnTo>
                    <a:lnTo>
                      <a:pt x="254" y="0"/>
                    </a:lnTo>
                    <a:lnTo>
                      <a:pt x="0" y="0"/>
                    </a:lnTo>
                    <a:lnTo>
                      <a:pt x="0" y="1095"/>
                    </a:lnTo>
                    <a:lnTo>
                      <a:pt x="231" y="1095"/>
                    </a:lnTo>
                    <a:lnTo>
                      <a:pt x="231" y="384"/>
                    </a:lnTo>
                    <a:lnTo>
                      <a:pt x="531" y="846"/>
                    </a:lnTo>
                    <a:lnTo>
                      <a:pt x="536" y="846"/>
                    </a:lnTo>
                    <a:lnTo>
                      <a:pt x="838" y="382"/>
                    </a:lnTo>
                    <a:lnTo>
                      <a:pt x="838" y="1095"/>
                    </a:lnTo>
                    <a:lnTo>
                      <a:pt x="1070" y="1095"/>
                    </a:lnTo>
                    <a:lnTo>
                      <a:pt x="1070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9" name="Puolivapaa piirto 28">
                <a:extLst>
                  <a:ext uri="{FF2B5EF4-FFF2-40B4-BE49-F238E27FC236}">
                    <a16:creationId xmlns:a16="http://schemas.microsoft.com/office/drawing/2014/main" id="{2FB5A896-28CF-EFDD-474A-32D9F3D86515}"/>
                  </a:ext>
                </a:extLst>
              </p:cNvPr>
              <p:cNvSpPr/>
              <p:nvPr/>
            </p:nvSpPr>
            <p:spPr>
              <a:xfrm>
                <a:off x="4795560" y="3171600"/>
                <a:ext cx="407519" cy="5011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33" h="1393">
                    <a:moveTo>
                      <a:pt x="623" y="198"/>
                    </a:moveTo>
                    <a:lnTo>
                      <a:pt x="845" y="198"/>
                    </a:lnTo>
                    <a:lnTo>
                      <a:pt x="845" y="0"/>
                    </a:lnTo>
                    <a:lnTo>
                      <a:pt x="623" y="0"/>
                    </a:lnTo>
                    <a:close/>
                    <a:moveTo>
                      <a:pt x="288" y="198"/>
                    </a:moveTo>
                    <a:lnTo>
                      <a:pt x="511" y="198"/>
                    </a:lnTo>
                    <a:lnTo>
                      <a:pt x="511" y="0"/>
                    </a:lnTo>
                    <a:lnTo>
                      <a:pt x="288" y="0"/>
                    </a:lnTo>
                    <a:close/>
                    <a:moveTo>
                      <a:pt x="458" y="290"/>
                    </a:moveTo>
                    <a:lnTo>
                      <a:pt x="0" y="1393"/>
                    </a:lnTo>
                    <a:lnTo>
                      <a:pt x="238" y="1393"/>
                    </a:lnTo>
                    <a:lnTo>
                      <a:pt x="336" y="1147"/>
                    </a:lnTo>
                    <a:lnTo>
                      <a:pt x="789" y="1147"/>
                    </a:lnTo>
                    <a:lnTo>
                      <a:pt x="887" y="1393"/>
                    </a:lnTo>
                    <a:lnTo>
                      <a:pt x="1133" y="1393"/>
                    </a:lnTo>
                    <a:lnTo>
                      <a:pt x="676" y="290"/>
                    </a:lnTo>
                    <a:close/>
                    <a:moveTo>
                      <a:pt x="564" y="580"/>
                    </a:moveTo>
                    <a:lnTo>
                      <a:pt x="705" y="933"/>
                    </a:lnTo>
                    <a:lnTo>
                      <a:pt x="421" y="933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grpSp>
          <p:nvGrpSpPr>
            <p:cNvPr id="6" name="Ryhmä 5">
              <a:extLst>
                <a:ext uri="{FF2B5EF4-FFF2-40B4-BE49-F238E27FC236}">
                  <a16:creationId xmlns:a16="http://schemas.microsoft.com/office/drawing/2014/main" id="{2AB80149-A9F0-9B39-7FF6-A4C00C4DB53E}"/>
                </a:ext>
              </a:extLst>
            </p:cNvPr>
            <p:cNvGrpSpPr/>
            <p:nvPr/>
          </p:nvGrpSpPr>
          <p:grpSpPr>
            <a:xfrm>
              <a:off x="5444640" y="3171600"/>
              <a:ext cx="3637800" cy="504000"/>
              <a:chOff x="5444640" y="3171600"/>
              <a:chExt cx="3637800" cy="504000"/>
            </a:xfrm>
            <a:grpFill/>
          </p:grpSpPr>
          <p:sp>
            <p:nvSpPr>
              <p:cNvPr id="13" name="Puolivapaa piirto 12">
                <a:extLst>
                  <a:ext uri="{FF2B5EF4-FFF2-40B4-BE49-F238E27FC236}">
                    <a16:creationId xmlns:a16="http://schemas.microsoft.com/office/drawing/2014/main" id="{156041A2-449A-A582-051F-1BB711B8869F}"/>
                  </a:ext>
                </a:extLst>
              </p:cNvPr>
              <p:cNvSpPr/>
              <p:nvPr/>
            </p:nvSpPr>
            <p:spPr>
              <a:xfrm>
                <a:off x="5444640" y="3278880"/>
                <a:ext cx="31896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7" h="10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221"/>
                    </a:lnTo>
                    <a:lnTo>
                      <a:pt x="326" y="221"/>
                    </a:lnTo>
                    <a:lnTo>
                      <a:pt x="326" y="1095"/>
                    </a:lnTo>
                    <a:lnTo>
                      <a:pt x="562" y="1095"/>
                    </a:lnTo>
                    <a:lnTo>
                      <a:pt x="562" y="221"/>
                    </a:lnTo>
                    <a:lnTo>
                      <a:pt x="887" y="221"/>
                    </a:lnTo>
                    <a:lnTo>
                      <a:pt x="887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4" name="Puolivapaa piirto 13">
                <a:extLst>
                  <a:ext uri="{FF2B5EF4-FFF2-40B4-BE49-F238E27FC236}">
                    <a16:creationId xmlns:a16="http://schemas.microsoft.com/office/drawing/2014/main" id="{968881EF-6275-ADC2-6017-6F605AFED121}"/>
                  </a:ext>
                </a:extLst>
              </p:cNvPr>
              <p:cNvSpPr/>
              <p:nvPr/>
            </p:nvSpPr>
            <p:spPr>
              <a:xfrm>
                <a:off x="5850720" y="3278880"/>
                <a:ext cx="29340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16" h="10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095"/>
                    </a:lnTo>
                    <a:lnTo>
                      <a:pt x="816" y="1095"/>
                    </a:lnTo>
                    <a:lnTo>
                      <a:pt x="816" y="878"/>
                    </a:lnTo>
                    <a:lnTo>
                      <a:pt x="236" y="878"/>
                    </a:lnTo>
                    <a:lnTo>
                      <a:pt x="236" y="652"/>
                    </a:lnTo>
                    <a:lnTo>
                      <a:pt x="739" y="652"/>
                    </a:lnTo>
                    <a:lnTo>
                      <a:pt x="739" y="436"/>
                    </a:lnTo>
                    <a:lnTo>
                      <a:pt x="236" y="436"/>
                    </a:lnTo>
                    <a:lnTo>
                      <a:pt x="236" y="213"/>
                    </a:lnTo>
                    <a:lnTo>
                      <a:pt x="808" y="213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5" name="Puolivapaa piirto 14">
                <a:extLst>
                  <a:ext uri="{FF2B5EF4-FFF2-40B4-BE49-F238E27FC236}">
                    <a16:creationId xmlns:a16="http://schemas.microsoft.com/office/drawing/2014/main" id="{5B39C4A7-70B2-896E-19E6-228E3FB9C831}"/>
                  </a:ext>
                </a:extLst>
              </p:cNvPr>
              <p:cNvSpPr/>
              <p:nvPr/>
            </p:nvSpPr>
            <p:spPr>
              <a:xfrm>
                <a:off x="6242400" y="3278880"/>
                <a:ext cx="32544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05" h="1095">
                    <a:moveTo>
                      <a:pt x="669" y="0"/>
                    </a:moveTo>
                    <a:lnTo>
                      <a:pt x="669" y="0"/>
                    </a:lnTo>
                    <a:lnTo>
                      <a:pt x="669" y="0"/>
                    </a:lnTo>
                    <a:lnTo>
                      <a:pt x="669" y="433"/>
                    </a:lnTo>
                    <a:lnTo>
                      <a:pt x="235" y="433"/>
                    </a:lnTo>
                    <a:lnTo>
                      <a:pt x="235" y="0"/>
                    </a:lnTo>
                    <a:lnTo>
                      <a:pt x="0" y="0"/>
                    </a:lnTo>
                    <a:lnTo>
                      <a:pt x="0" y="1095"/>
                    </a:lnTo>
                    <a:lnTo>
                      <a:pt x="235" y="1095"/>
                    </a:lnTo>
                    <a:lnTo>
                      <a:pt x="235" y="655"/>
                    </a:lnTo>
                    <a:lnTo>
                      <a:pt x="669" y="655"/>
                    </a:lnTo>
                    <a:lnTo>
                      <a:pt x="669" y="1095"/>
                    </a:lnTo>
                    <a:lnTo>
                      <a:pt x="905" y="1095"/>
                    </a:lnTo>
                    <a:lnTo>
                      <a:pt x="905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6" name="Puolivapaa piirto 15">
                <a:extLst>
                  <a:ext uri="{FF2B5EF4-FFF2-40B4-BE49-F238E27FC236}">
                    <a16:creationId xmlns:a16="http://schemas.microsoft.com/office/drawing/2014/main" id="{E7C3E49B-54D9-F919-E714-53D43B6D5E18}"/>
                  </a:ext>
                </a:extLst>
              </p:cNvPr>
              <p:cNvSpPr/>
              <p:nvPr/>
            </p:nvSpPr>
            <p:spPr>
              <a:xfrm>
                <a:off x="6654960" y="3278880"/>
                <a:ext cx="31896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7" h="1095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221"/>
                    </a:lnTo>
                    <a:lnTo>
                      <a:pt x="326" y="221"/>
                    </a:lnTo>
                    <a:lnTo>
                      <a:pt x="326" y="1095"/>
                    </a:lnTo>
                    <a:lnTo>
                      <a:pt x="561" y="1095"/>
                    </a:lnTo>
                    <a:lnTo>
                      <a:pt x="561" y="221"/>
                    </a:lnTo>
                    <a:lnTo>
                      <a:pt x="887" y="221"/>
                    </a:lnTo>
                    <a:lnTo>
                      <a:pt x="887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7" name="Puolivapaa piirto 16">
                <a:extLst>
                  <a:ext uri="{FF2B5EF4-FFF2-40B4-BE49-F238E27FC236}">
                    <a16:creationId xmlns:a16="http://schemas.microsoft.com/office/drawing/2014/main" id="{169FE844-7B9C-E494-43DD-4DEE121C96CA}"/>
                  </a:ext>
                </a:extLst>
              </p:cNvPr>
              <p:cNvSpPr/>
              <p:nvPr/>
            </p:nvSpPr>
            <p:spPr>
              <a:xfrm>
                <a:off x="6978960" y="3171600"/>
                <a:ext cx="407519" cy="5011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33" h="1393">
                    <a:moveTo>
                      <a:pt x="623" y="198"/>
                    </a:moveTo>
                    <a:lnTo>
                      <a:pt x="845" y="198"/>
                    </a:lnTo>
                    <a:lnTo>
                      <a:pt x="845" y="0"/>
                    </a:lnTo>
                    <a:lnTo>
                      <a:pt x="623" y="0"/>
                    </a:lnTo>
                    <a:close/>
                    <a:moveTo>
                      <a:pt x="288" y="198"/>
                    </a:moveTo>
                    <a:lnTo>
                      <a:pt x="511" y="198"/>
                    </a:lnTo>
                    <a:lnTo>
                      <a:pt x="511" y="0"/>
                    </a:lnTo>
                    <a:lnTo>
                      <a:pt x="288" y="0"/>
                    </a:lnTo>
                    <a:close/>
                    <a:moveTo>
                      <a:pt x="458" y="290"/>
                    </a:moveTo>
                    <a:lnTo>
                      <a:pt x="0" y="1393"/>
                    </a:lnTo>
                    <a:lnTo>
                      <a:pt x="238" y="1393"/>
                    </a:lnTo>
                    <a:lnTo>
                      <a:pt x="336" y="1147"/>
                    </a:lnTo>
                    <a:lnTo>
                      <a:pt x="789" y="1147"/>
                    </a:lnTo>
                    <a:lnTo>
                      <a:pt x="887" y="1393"/>
                    </a:lnTo>
                    <a:lnTo>
                      <a:pt x="1133" y="1393"/>
                    </a:lnTo>
                    <a:lnTo>
                      <a:pt x="676" y="290"/>
                    </a:lnTo>
                    <a:close/>
                    <a:moveTo>
                      <a:pt x="565" y="580"/>
                    </a:moveTo>
                    <a:lnTo>
                      <a:pt x="705" y="933"/>
                    </a:lnTo>
                    <a:lnTo>
                      <a:pt x="421" y="933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19" name="Puolivapaa piirto 18">
                <a:extLst>
                  <a:ext uri="{FF2B5EF4-FFF2-40B4-BE49-F238E27FC236}">
                    <a16:creationId xmlns:a16="http://schemas.microsoft.com/office/drawing/2014/main" id="{D3D540D0-996E-D58B-2A2E-A3C39E632C49}"/>
                  </a:ext>
                </a:extLst>
              </p:cNvPr>
              <p:cNvSpPr/>
              <p:nvPr/>
            </p:nvSpPr>
            <p:spPr>
              <a:xfrm>
                <a:off x="7380360" y="3278880"/>
                <a:ext cx="386640" cy="39672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075" h="1103">
                    <a:moveTo>
                      <a:pt x="820" y="0"/>
                    </a:moveTo>
                    <a:lnTo>
                      <a:pt x="820" y="0"/>
                    </a:lnTo>
                    <a:lnTo>
                      <a:pt x="820" y="0"/>
                    </a:lnTo>
                    <a:lnTo>
                      <a:pt x="540" y="770"/>
                    </a:lnTo>
                    <a:lnTo>
                      <a:pt x="259" y="0"/>
                    </a:lnTo>
                    <a:lnTo>
                      <a:pt x="0" y="0"/>
                    </a:lnTo>
                    <a:lnTo>
                      <a:pt x="434" y="1103"/>
                    </a:lnTo>
                    <a:lnTo>
                      <a:pt x="640" y="1103"/>
                    </a:lnTo>
                    <a:lnTo>
                      <a:pt x="1075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0" name="Puolivapaa piirto 19">
                <a:extLst>
                  <a:ext uri="{FF2B5EF4-FFF2-40B4-BE49-F238E27FC236}">
                    <a16:creationId xmlns:a16="http://schemas.microsoft.com/office/drawing/2014/main" id="{F7B6B119-E5FF-0FB0-CDA6-41102523F49F}"/>
                  </a:ext>
                </a:extLst>
              </p:cNvPr>
              <p:cNvSpPr/>
              <p:nvPr/>
            </p:nvSpPr>
            <p:spPr>
              <a:xfrm>
                <a:off x="7760880" y="3171600"/>
                <a:ext cx="407160" cy="5011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32" h="1393">
                    <a:moveTo>
                      <a:pt x="622" y="198"/>
                    </a:moveTo>
                    <a:lnTo>
                      <a:pt x="844" y="198"/>
                    </a:lnTo>
                    <a:lnTo>
                      <a:pt x="844" y="0"/>
                    </a:lnTo>
                    <a:lnTo>
                      <a:pt x="622" y="0"/>
                    </a:lnTo>
                    <a:close/>
                    <a:moveTo>
                      <a:pt x="288" y="198"/>
                    </a:moveTo>
                    <a:lnTo>
                      <a:pt x="510" y="198"/>
                    </a:lnTo>
                    <a:lnTo>
                      <a:pt x="510" y="0"/>
                    </a:lnTo>
                    <a:lnTo>
                      <a:pt x="288" y="0"/>
                    </a:lnTo>
                    <a:close/>
                    <a:moveTo>
                      <a:pt x="457" y="290"/>
                    </a:moveTo>
                    <a:lnTo>
                      <a:pt x="0" y="1393"/>
                    </a:lnTo>
                    <a:lnTo>
                      <a:pt x="238" y="1393"/>
                    </a:lnTo>
                    <a:lnTo>
                      <a:pt x="336" y="1147"/>
                    </a:lnTo>
                    <a:lnTo>
                      <a:pt x="788" y="1147"/>
                    </a:lnTo>
                    <a:lnTo>
                      <a:pt x="886" y="1393"/>
                    </a:lnTo>
                    <a:lnTo>
                      <a:pt x="1132" y="1393"/>
                    </a:lnTo>
                    <a:lnTo>
                      <a:pt x="674" y="290"/>
                    </a:lnTo>
                    <a:close/>
                    <a:moveTo>
                      <a:pt x="563" y="580"/>
                    </a:moveTo>
                    <a:lnTo>
                      <a:pt x="706" y="933"/>
                    </a:lnTo>
                    <a:lnTo>
                      <a:pt x="420" y="933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1" name="Puolivapaa piirto 20">
                <a:extLst>
                  <a:ext uri="{FF2B5EF4-FFF2-40B4-BE49-F238E27FC236}">
                    <a16:creationId xmlns:a16="http://schemas.microsoft.com/office/drawing/2014/main" id="{AD1A14CC-4889-F379-F51E-5CABC5DDE92F}"/>
                  </a:ext>
                </a:extLst>
              </p:cNvPr>
              <p:cNvSpPr/>
              <p:nvPr/>
            </p:nvSpPr>
            <p:spPr>
              <a:xfrm>
                <a:off x="8250480" y="3278880"/>
                <a:ext cx="342000" cy="393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51" h="1095">
                    <a:moveTo>
                      <a:pt x="718" y="0"/>
                    </a:moveTo>
                    <a:lnTo>
                      <a:pt x="718" y="0"/>
                    </a:lnTo>
                    <a:lnTo>
                      <a:pt x="718" y="0"/>
                    </a:lnTo>
                    <a:lnTo>
                      <a:pt x="718" y="674"/>
                    </a:lnTo>
                    <a:lnTo>
                      <a:pt x="218" y="0"/>
                    </a:lnTo>
                    <a:lnTo>
                      <a:pt x="0" y="0"/>
                    </a:lnTo>
                    <a:lnTo>
                      <a:pt x="0" y="1095"/>
                    </a:lnTo>
                    <a:lnTo>
                      <a:pt x="234" y="1095"/>
                    </a:lnTo>
                    <a:lnTo>
                      <a:pt x="234" y="400"/>
                    </a:lnTo>
                    <a:lnTo>
                      <a:pt x="750" y="1095"/>
                    </a:lnTo>
                    <a:lnTo>
                      <a:pt x="951" y="1095"/>
                    </a:lnTo>
                    <a:lnTo>
                      <a:pt x="951" y="0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22" name="Puolivapaa piirto 21">
                <a:extLst>
                  <a:ext uri="{FF2B5EF4-FFF2-40B4-BE49-F238E27FC236}">
                    <a16:creationId xmlns:a16="http://schemas.microsoft.com/office/drawing/2014/main" id="{064FD605-09A5-F1D3-4FDC-CE57E83D4AAB}"/>
                  </a:ext>
                </a:extLst>
              </p:cNvPr>
              <p:cNvSpPr/>
              <p:nvPr/>
            </p:nvSpPr>
            <p:spPr>
              <a:xfrm>
                <a:off x="8674560" y="3171600"/>
                <a:ext cx="407880" cy="501119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134" h="1393">
                    <a:moveTo>
                      <a:pt x="623" y="198"/>
                    </a:moveTo>
                    <a:lnTo>
                      <a:pt x="845" y="198"/>
                    </a:lnTo>
                    <a:lnTo>
                      <a:pt x="845" y="0"/>
                    </a:lnTo>
                    <a:lnTo>
                      <a:pt x="623" y="0"/>
                    </a:lnTo>
                    <a:close/>
                    <a:moveTo>
                      <a:pt x="289" y="198"/>
                    </a:moveTo>
                    <a:lnTo>
                      <a:pt x="512" y="198"/>
                    </a:lnTo>
                    <a:lnTo>
                      <a:pt x="512" y="0"/>
                    </a:lnTo>
                    <a:lnTo>
                      <a:pt x="289" y="0"/>
                    </a:lnTo>
                    <a:close/>
                    <a:moveTo>
                      <a:pt x="459" y="290"/>
                    </a:moveTo>
                    <a:lnTo>
                      <a:pt x="0" y="1393"/>
                    </a:lnTo>
                    <a:lnTo>
                      <a:pt x="238" y="1393"/>
                    </a:lnTo>
                    <a:lnTo>
                      <a:pt x="336" y="1147"/>
                    </a:lnTo>
                    <a:lnTo>
                      <a:pt x="790" y="1147"/>
                    </a:lnTo>
                    <a:lnTo>
                      <a:pt x="888" y="1393"/>
                    </a:lnTo>
                    <a:lnTo>
                      <a:pt x="1134" y="1393"/>
                    </a:lnTo>
                    <a:lnTo>
                      <a:pt x="676" y="290"/>
                    </a:lnTo>
                    <a:close/>
                    <a:moveTo>
                      <a:pt x="565" y="580"/>
                    </a:moveTo>
                    <a:lnTo>
                      <a:pt x="708" y="933"/>
                    </a:lnTo>
                    <a:lnTo>
                      <a:pt x="422" y="933"/>
                    </a:ln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</p:grpSp>
      <p:sp>
        <p:nvSpPr>
          <p:cNvPr id="2" name="Tekstin paikkamerkki 27">
            <a:extLst>
              <a:ext uri="{FF2B5EF4-FFF2-40B4-BE49-F238E27FC236}">
                <a16:creationId xmlns:a16="http://schemas.microsoft.com/office/drawing/2014/main" id="{B6524553-FA2E-3EA0-A8E9-394B4FB69F3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31300" y="3228038"/>
            <a:ext cx="5943016" cy="1039162"/>
          </a:xfrm>
        </p:spPr>
        <p:txBody>
          <a:bodyPr/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266700" indent="0" algn="ctr">
              <a:buNone/>
              <a:defRPr/>
            </a:lvl2pPr>
            <a:lvl3pPr marL="539750" indent="0" algn="ctr">
              <a:buNone/>
              <a:defRPr/>
            </a:lvl3pPr>
            <a:lvl4pPr marL="806450" indent="0" algn="ctr">
              <a:buNone/>
              <a:defRPr/>
            </a:lvl4pPr>
            <a:lvl5pPr marL="1071562" indent="0" algn="ctr">
              <a:buNone/>
              <a:defRPr/>
            </a:lvl5pPr>
          </a:lstStyle>
          <a:p>
            <a:pPr lvl="0"/>
            <a:r>
              <a:rPr lang="fi-FI"/>
              <a:t>Yhteystiedot</a:t>
            </a:r>
          </a:p>
        </p:txBody>
      </p: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99BD0600-781B-F9FA-23C7-88BC2BC13420}"/>
              </a:ext>
            </a:extLst>
          </p:cNvPr>
          <p:cNvGrpSpPr/>
          <p:nvPr userDrawn="1"/>
        </p:nvGrpSpPr>
        <p:grpSpPr>
          <a:xfrm>
            <a:off x="5511472" y="5090567"/>
            <a:ext cx="1169057" cy="836662"/>
            <a:chOff x="3397320" y="1494360"/>
            <a:chExt cx="5411520" cy="3872880"/>
          </a:xfrm>
          <a:solidFill>
            <a:schemeClr val="bg1"/>
          </a:solidFill>
        </p:grpSpPr>
        <p:grpSp>
          <p:nvGrpSpPr>
            <p:cNvPr id="37" name="Ryhmä 36">
              <a:extLst>
                <a:ext uri="{FF2B5EF4-FFF2-40B4-BE49-F238E27FC236}">
                  <a16:creationId xmlns:a16="http://schemas.microsoft.com/office/drawing/2014/main" id="{15A05522-EB2B-C889-1C87-4652F82C0741}"/>
                </a:ext>
              </a:extLst>
            </p:cNvPr>
            <p:cNvGrpSpPr/>
            <p:nvPr/>
          </p:nvGrpSpPr>
          <p:grpSpPr>
            <a:xfrm>
              <a:off x="3397320" y="4790520"/>
              <a:ext cx="5411520" cy="576720"/>
              <a:chOff x="3397320" y="4790520"/>
              <a:chExt cx="5411520" cy="576720"/>
            </a:xfrm>
            <a:grpFill/>
          </p:grpSpPr>
          <p:sp>
            <p:nvSpPr>
              <p:cNvPr id="39" name="Puolivapaa piirto 38">
                <a:extLst>
                  <a:ext uri="{FF2B5EF4-FFF2-40B4-BE49-F238E27FC236}">
                    <a16:creationId xmlns:a16="http://schemas.microsoft.com/office/drawing/2014/main" id="{55466C45-3491-51CC-FB16-5201D7F32FC4}"/>
                  </a:ext>
                </a:extLst>
              </p:cNvPr>
              <p:cNvSpPr/>
              <p:nvPr/>
            </p:nvSpPr>
            <p:spPr>
              <a:xfrm>
                <a:off x="6424200" y="4790520"/>
                <a:ext cx="70560" cy="705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7" h="197">
                    <a:moveTo>
                      <a:pt x="96" y="197"/>
                    </a:moveTo>
                    <a:cubicBezTo>
                      <a:pt x="154" y="197"/>
                      <a:pt x="197" y="152"/>
                      <a:pt x="197" y="94"/>
                    </a:cubicBezTo>
                    <a:cubicBezTo>
                      <a:pt x="197" y="38"/>
                      <a:pt x="156" y="0"/>
                      <a:pt x="98" y="0"/>
                    </a:cubicBezTo>
                    <a:cubicBezTo>
                      <a:pt x="35" y="0"/>
                      <a:pt x="0" y="51"/>
                      <a:pt x="0" y="99"/>
                    </a:cubicBezTo>
                    <a:cubicBezTo>
                      <a:pt x="0" y="147"/>
                      <a:pt x="35" y="197"/>
                      <a:pt x="96" y="19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" name="Puolivapaa piirto 39">
                <a:extLst>
                  <a:ext uri="{FF2B5EF4-FFF2-40B4-BE49-F238E27FC236}">
                    <a16:creationId xmlns:a16="http://schemas.microsoft.com/office/drawing/2014/main" id="{76C1B0B7-187C-329E-99D9-861290BA46C7}"/>
                  </a:ext>
                </a:extLst>
              </p:cNvPr>
              <p:cNvSpPr/>
              <p:nvPr/>
            </p:nvSpPr>
            <p:spPr>
              <a:xfrm>
                <a:off x="6298200" y="4790520"/>
                <a:ext cx="69480" cy="705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4" h="197">
                    <a:moveTo>
                      <a:pt x="95" y="197"/>
                    </a:moveTo>
                    <a:cubicBezTo>
                      <a:pt x="152" y="197"/>
                      <a:pt x="194" y="152"/>
                      <a:pt x="194" y="94"/>
                    </a:cubicBezTo>
                    <a:cubicBezTo>
                      <a:pt x="194" y="41"/>
                      <a:pt x="155" y="0"/>
                      <a:pt x="95" y="0"/>
                    </a:cubicBezTo>
                    <a:cubicBezTo>
                      <a:pt x="29" y="0"/>
                      <a:pt x="0" y="59"/>
                      <a:pt x="0" y="99"/>
                    </a:cubicBezTo>
                    <a:cubicBezTo>
                      <a:pt x="0" y="147"/>
                      <a:pt x="32" y="197"/>
                      <a:pt x="95" y="19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" name="Puolivapaa piirto 40">
                <a:extLst>
                  <a:ext uri="{FF2B5EF4-FFF2-40B4-BE49-F238E27FC236}">
                    <a16:creationId xmlns:a16="http://schemas.microsoft.com/office/drawing/2014/main" id="{880E3890-6EE0-2EBA-627F-4C690534907E}"/>
                  </a:ext>
                </a:extLst>
              </p:cNvPr>
              <p:cNvSpPr/>
              <p:nvPr/>
            </p:nvSpPr>
            <p:spPr>
              <a:xfrm>
                <a:off x="3397320" y="4879440"/>
                <a:ext cx="631800" cy="4802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56" h="1335">
                    <a:moveTo>
                      <a:pt x="1708" y="1266"/>
                    </a:moveTo>
                    <a:cubicBezTo>
                      <a:pt x="1687" y="1266"/>
                      <a:pt x="1658" y="1264"/>
                      <a:pt x="1613" y="1251"/>
                    </a:cubicBezTo>
                    <a:cubicBezTo>
                      <a:pt x="1576" y="1240"/>
                      <a:pt x="1560" y="1203"/>
                      <a:pt x="1544" y="1096"/>
                    </a:cubicBezTo>
                    <a:lnTo>
                      <a:pt x="1392" y="69"/>
                    </a:lnTo>
                    <a:cubicBezTo>
                      <a:pt x="1389" y="50"/>
                      <a:pt x="1384" y="0"/>
                      <a:pt x="1342" y="0"/>
                    </a:cubicBezTo>
                    <a:cubicBezTo>
                      <a:pt x="1310" y="0"/>
                      <a:pt x="1297" y="32"/>
                      <a:pt x="1289" y="50"/>
                    </a:cubicBezTo>
                    <a:lnTo>
                      <a:pt x="854" y="964"/>
                    </a:lnTo>
                    <a:lnTo>
                      <a:pt x="419" y="61"/>
                    </a:lnTo>
                    <a:cubicBezTo>
                      <a:pt x="398" y="19"/>
                      <a:pt x="382" y="0"/>
                      <a:pt x="356" y="0"/>
                    </a:cubicBezTo>
                    <a:cubicBezTo>
                      <a:pt x="342" y="0"/>
                      <a:pt x="319" y="8"/>
                      <a:pt x="308" y="58"/>
                    </a:cubicBezTo>
                    <a:lnTo>
                      <a:pt x="143" y="1146"/>
                    </a:lnTo>
                    <a:cubicBezTo>
                      <a:pt x="135" y="1200"/>
                      <a:pt x="124" y="1253"/>
                      <a:pt x="90" y="1261"/>
                    </a:cubicBezTo>
                    <a:cubicBezTo>
                      <a:pt x="69" y="1266"/>
                      <a:pt x="58" y="1266"/>
                      <a:pt x="45" y="1266"/>
                    </a:cubicBezTo>
                    <a:cubicBezTo>
                      <a:pt x="5" y="1266"/>
                      <a:pt x="0" y="1285"/>
                      <a:pt x="0" y="1298"/>
                    </a:cubicBezTo>
                    <a:cubicBezTo>
                      <a:pt x="0" y="1309"/>
                      <a:pt x="3" y="1335"/>
                      <a:pt x="48" y="1335"/>
                    </a:cubicBezTo>
                    <a:cubicBezTo>
                      <a:pt x="79" y="1335"/>
                      <a:pt x="116" y="1333"/>
                      <a:pt x="151" y="1333"/>
                    </a:cubicBezTo>
                    <a:cubicBezTo>
                      <a:pt x="177" y="1330"/>
                      <a:pt x="198" y="1330"/>
                      <a:pt x="212" y="1330"/>
                    </a:cubicBezTo>
                    <a:cubicBezTo>
                      <a:pt x="226" y="1330"/>
                      <a:pt x="244" y="1330"/>
                      <a:pt x="266" y="1333"/>
                    </a:cubicBezTo>
                    <a:cubicBezTo>
                      <a:pt x="300" y="1333"/>
                      <a:pt x="345" y="1335"/>
                      <a:pt x="387" y="1335"/>
                    </a:cubicBezTo>
                    <a:cubicBezTo>
                      <a:pt x="403" y="1335"/>
                      <a:pt x="448" y="1335"/>
                      <a:pt x="448" y="1298"/>
                    </a:cubicBezTo>
                    <a:cubicBezTo>
                      <a:pt x="448" y="1293"/>
                      <a:pt x="446" y="1266"/>
                      <a:pt x="403" y="1266"/>
                    </a:cubicBezTo>
                    <a:cubicBezTo>
                      <a:pt x="382" y="1266"/>
                      <a:pt x="361" y="1264"/>
                      <a:pt x="337" y="1259"/>
                    </a:cubicBezTo>
                    <a:cubicBezTo>
                      <a:pt x="308" y="1251"/>
                      <a:pt x="303" y="1237"/>
                      <a:pt x="303" y="1224"/>
                    </a:cubicBezTo>
                    <a:cubicBezTo>
                      <a:pt x="303" y="1198"/>
                      <a:pt x="305" y="1177"/>
                      <a:pt x="308" y="1146"/>
                    </a:cubicBezTo>
                    <a:lnTo>
                      <a:pt x="387" y="542"/>
                    </a:lnTo>
                    <a:cubicBezTo>
                      <a:pt x="403" y="579"/>
                      <a:pt x="422" y="619"/>
                      <a:pt x="440" y="658"/>
                    </a:cubicBezTo>
                    <a:cubicBezTo>
                      <a:pt x="485" y="751"/>
                      <a:pt x="525" y="839"/>
                      <a:pt x="535" y="861"/>
                    </a:cubicBezTo>
                    <a:cubicBezTo>
                      <a:pt x="554" y="908"/>
                      <a:pt x="685" y="1157"/>
                      <a:pt x="727" y="1240"/>
                    </a:cubicBezTo>
                    <a:lnTo>
                      <a:pt x="732" y="1248"/>
                    </a:lnTo>
                    <a:cubicBezTo>
                      <a:pt x="761" y="1306"/>
                      <a:pt x="777" y="1333"/>
                      <a:pt x="804" y="1333"/>
                    </a:cubicBezTo>
                    <a:cubicBezTo>
                      <a:pt x="830" y="1333"/>
                      <a:pt x="841" y="1314"/>
                      <a:pt x="883" y="1229"/>
                    </a:cubicBezTo>
                    <a:lnTo>
                      <a:pt x="1220" y="524"/>
                    </a:lnTo>
                    <a:lnTo>
                      <a:pt x="1313" y="1200"/>
                    </a:lnTo>
                    <a:cubicBezTo>
                      <a:pt x="1318" y="1235"/>
                      <a:pt x="1315" y="1248"/>
                      <a:pt x="1315" y="1251"/>
                    </a:cubicBezTo>
                    <a:cubicBezTo>
                      <a:pt x="1305" y="1256"/>
                      <a:pt x="1286" y="1266"/>
                      <a:pt x="1286" y="1288"/>
                    </a:cubicBezTo>
                    <a:cubicBezTo>
                      <a:pt x="1286" y="1319"/>
                      <a:pt x="1326" y="1322"/>
                      <a:pt x="1352" y="1325"/>
                    </a:cubicBezTo>
                    <a:cubicBezTo>
                      <a:pt x="1419" y="1330"/>
                      <a:pt x="1650" y="1335"/>
                      <a:pt x="1692" y="1335"/>
                    </a:cubicBezTo>
                    <a:cubicBezTo>
                      <a:pt x="1748" y="1335"/>
                      <a:pt x="1756" y="1309"/>
                      <a:pt x="1756" y="1298"/>
                    </a:cubicBezTo>
                    <a:cubicBezTo>
                      <a:pt x="1756" y="1277"/>
                      <a:pt x="1740" y="1266"/>
                      <a:pt x="1708" y="1266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" name="Puolivapaa piirto 41">
                <a:extLst>
                  <a:ext uri="{FF2B5EF4-FFF2-40B4-BE49-F238E27FC236}">
                    <a16:creationId xmlns:a16="http://schemas.microsoft.com/office/drawing/2014/main" id="{1678478C-A10C-9798-D19C-52B5CD6F3363}"/>
                  </a:ext>
                </a:extLst>
              </p:cNvPr>
              <p:cNvSpPr/>
              <p:nvPr/>
            </p:nvSpPr>
            <p:spPr>
              <a:xfrm>
                <a:off x="4151520" y="4887000"/>
                <a:ext cx="318600" cy="474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6" h="1320">
                    <a:moveTo>
                      <a:pt x="852" y="1022"/>
                    </a:moveTo>
                    <a:cubicBezTo>
                      <a:pt x="823" y="1022"/>
                      <a:pt x="817" y="1049"/>
                      <a:pt x="815" y="1062"/>
                    </a:cubicBezTo>
                    <a:cubicBezTo>
                      <a:pt x="804" y="1125"/>
                      <a:pt x="786" y="1156"/>
                      <a:pt x="750" y="1171"/>
                    </a:cubicBezTo>
                    <a:cubicBezTo>
                      <a:pt x="710" y="1190"/>
                      <a:pt x="642" y="1190"/>
                      <a:pt x="602" y="1190"/>
                    </a:cubicBezTo>
                    <a:cubicBezTo>
                      <a:pt x="430" y="1190"/>
                      <a:pt x="422" y="1163"/>
                      <a:pt x="422" y="1070"/>
                    </a:cubicBezTo>
                    <a:cubicBezTo>
                      <a:pt x="419" y="1035"/>
                      <a:pt x="419" y="948"/>
                      <a:pt x="419" y="879"/>
                    </a:cubicBezTo>
                    <a:lnTo>
                      <a:pt x="422" y="682"/>
                    </a:lnTo>
                    <a:cubicBezTo>
                      <a:pt x="478" y="682"/>
                      <a:pt x="618" y="685"/>
                      <a:pt x="644" y="688"/>
                    </a:cubicBezTo>
                    <a:cubicBezTo>
                      <a:pt x="702" y="693"/>
                      <a:pt x="716" y="717"/>
                      <a:pt x="721" y="738"/>
                    </a:cubicBezTo>
                    <a:cubicBezTo>
                      <a:pt x="724" y="751"/>
                      <a:pt x="726" y="765"/>
                      <a:pt x="726" y="778"/>
                    </a:cubicBezTo>
                    <a:cubicBezTo>
                      <a:pt x="726" y="783"/>
                      <a:pt x="726" y="788"/>
                      <a:pt x="726" y="791"/>
                    </a:cubicBezTo>
                    <a:cubicBezTo>
                      <a:pt x="726" y="813"/>
                      <a:pt x="742" y="829"/>
                      <a:pt x="763" y="829"/>
                    </a:cubicBezTo>
                    <a:cubicBezTo>
                      <a:pt x="799" y="829"/>
                      <a:pt x="799" y="788"/>
                      <a:pt x="799" y="775"/>
                    </a:cubicBezTo>
                    <a:cubicBezTo>
                      <a:pt x="799" y="765"/>
                      <a:pt x="801" y="698"/>
                      <a:pt x="804" y="667"/>
                    </a:cubicBezTo>
                    <a:cubicBezTo>
                      <a:pt x="809" y="608"/>
                      <a:pt x="815" y="577"/>
                      <a:pt x="817" y="561"/>
                    </a:cubicBezTo>
                    <a:cubicBezTo>
                      <a:pt x="817" y="553"/>
                      <a:pt x="817" y="548"/>
                      <a:pt x="817" y="542"/>
                    </a:cubicBezTo>
                    <a:cubicBezTo>
                      <a:pt x="817" y="524"/>
                      <a:pt x="807" y="510"/>
                      <a:pt x="786" y="510"/>
                    </a:cubicBezTo>
                    <a:cubicBezTo>
                      <a:pt x="769" y="510"/>
                      <a:pt x="758" y="521"/>
                      <a:pt x="745" y="540"/>
                    </a:cubicBezTo>
                    <a:cubicBezTo>
                      <a:pt x="734" y="550"/>
                      <a:pt x="713" y="553"/>
                      <a:pt x="679" y="555"/>
                    </a:cubicBezTo>
                    <a:cubicBezTo>
                      <a:pt x="655" y="558"/>
                      <a:pt x="560" y="561"/>
                      <a:pt x="422" y="561"/>
                    </a:cubicBezTo>
                    <a:lnTo>
                      <a:pt x="422" y="144"/>
                    </a:lnTo>
                    <a:cubicBezTo>
                      <a:pt x="470" y="144"/>
                      <a:pt x="623" y="147"/>
                      <a:pt x="647" y="150"/>
                    </a:cubicBezTo>
                    <a:cubicBezTo>
                      <a:pt x="726" y="160"/>
                      <a:pt x="734" y="179"/>
                      <a:pt x="742" y="197"/>
                    </a:cubicBezTo>
                    <a:cubicBezTo>
                      <a:pt x="750" y="213"/>
                      <a:pt x="750" y="240"/>
                      <a:pt x="750" y="250"/>
                    </a:cubicBezTo>
                    <a:cubicBezTo>
                      <a:pt x="750" y="290"/>
                      <a:pt x="778" y="292"/>
                      <a:pt x="786" y="292"/>
                    </a:cubicBezTo>
                    <a:cubicBezTo>
                      <a:pt x="796" y="292"/>
                      <a:pt x="817" y="290"/>
                      <a:pt x="823" y="258"/>
                    </a:cubicBezTo>
                    <a:cubicBezTo>
                      <a:pt x="825" y="245"/>
                      <a:pt x="828" y="213"/>
                      <a:pt x="831" y="184"/>
                    </a:cubicBezTo>
                    <a:cubicBezTo>
                      <a:pt x="831" y="168"/>
                      <a:pt x="831" y="152"/>
                      <a:pt x="833" y="147"/>
                    </a:cubicBezTo>
                    <a:cubicBezTo>
                      <a:pt x="836" y="96"/>
                      <a:pt x="838" y="69"/>
                      <a:pt x="844" y="56"/>
                    </a:cubicBezTo>
                    <a:cubicBezTo>
                      <a:pt x="844" y="45"/>
                      <a:pt x="846" y="40"/>
                      <a:pt x="846" y="37"/>
                    </a:cubicBezTo>
                    <a:cubicBezTo>
                      <a:pt x="846" y="3"/>
                      <a:pt x="820" y="0"/>
                      <a:pt x="815" y="0"/>
                    </a:cubicBezTo>
                    <a:cubicBezTo>
                      <a:pt x="807" y="0"/>
                      <a:pt x="799" y="3"/>
                      <a:pt x="793" y="6"/>
                    </a:cubicBezTo>
                    <a:cubicBezTo>
                      <a:pt x="788" y="6"/>
                      <a:pt x="786" y="8"/>
                      <a:pt x="783" y="8"/>
                    </a:cubicBezTo>
                    <a:cubicBezTo>
                      <a:pt x="769" y="11"/>
                      <a:pt x="740" y="16"/>
                      <a:pt x="716" y="19"/>
                    </a:cubicBezTo>
                    <a:cubicBezTo>
                      <a:pt x="695" y="19"/>
                      <a:pt x="544" y="19"/>
                      <a:pt x="299" y="19"/>
                    </a:cubicBezTo>
                    <a:cubicBezTo>
                      <a:pt x="278" y="19"/>
                      <a:pt x="249" y="19"/>
                      <a:pt x="215" y="19"/>
                    </a:cubicBezTo>
                    <a:cubicBezTo>
                      <a:pt x="167" y="16"/>
                      <a:pt x="109" y="14"/>
                      <a:pt x="59" y="14"/>
                    </a:cubicBezTo>
                    <a:cubicBezTo>
                      <a:pt x="43" y="14"/>
                      <a:pt x="0" y="14"/>
                      <a:pt x="0" y="51"/>
                    </a:cubicBezTo>
                    <a:cubicBezTo>
                      <a:pt x="0" y="67"/>
                      <a:pt x="11" y="85"/>
                      <a:pt x="51" y="85"/>
                    </a:cubicBezTo>
                    <a:cubicBezTo>
                      <a:pt x="74" y="85"/>
                      <a:pt x="98" y="85"/>
                      <a:pt x="111" y="88"/>
                    </a:cubicBezTo>
                    <a:cubicBezTo>
                      <a:pt x="151" y="98"/>
                      <a:pt x="164" y="113"/>
                      <a:pt x="167" y="165"/>
                    </a:cubicBezTo>
                    <a:cubicBezTo>
                      <a:pt x="170" y="218"/>
                      <a:pt x="170" y="263"/>
                      <a:pt x="170" y="518"/>
                    </a:cubicBezTo>
                    <a:lnTo>
                      <a:pt x="170" y="810"/>
                    </a:lnTo>
                    <a:cubicBezTo>
                      <a:pt x="170" y="964"/>
                      <a:pt x="170" y="1094"/>
                      <a:pt x="162" y="1163"/>
                    </a:cubicBezTo>
                    <a:cubicBezTo>
                      <a:pt x="154" y="1216"/>
                      <a:pt x="146" y="1235"/>
                      <a:pt x="127" y="1238"/>
                    </a:cubicBezTo>
                    <a:cubicBezTo>
                      <a:pt x="109" y="1243"/>
                      <a:pt x="93" y="1245"/>
                      <a:pt x="72" y="1245"/>
                    </a:cubicBezTo>
                    <a:cubicBezTo>
                      <a:pt x="32" y="1245"/>
                      <a:pt x="27" y="1264"/>
                      <a:pt x="27" y="1277"/>
                    </a:cubicBezTo>
                    <a:cubicBezTo>
                      <a:pt x="27" y="1290"/>
                      <a:pt x="32" y="1314"/>
                      <a:pt x="80" y="1314"/>
                    </a:cubicBezTo>
                    <a:cubicBezTo>
                      <a:pt x="117" y="1314"/>
                      <a:pt x="167" y="1312"/>
                      <a:pt x="212" y="1312"/>
                    </a:cubicBezTo>
                    <a:cubicBezTo>
                      <a:pt x="244" y="1309"/>
                      <a:pt x="273" y="1309"/>
                      <a:pt x="289" y="1309"/>
                    </a:cubicBezTo>
                    <a:cubicBezTo>
                      <a:pt x="328" y="1309"/>
                      <a:pt x="369" y="1312"/>
                      <a:pt x="417" y="1312"/>
                    </a:cubicBezTo>
                    <a:cubicBezTo>
                      <a:pt x="496" y="1314"/>
                      <a:pt x="597" y="1320"/>
                      <a:pt x="753" y="1320"/>
                    </a:cubicBezTo>
                    <a:cubicBezTo>
                      <a:pt x="817" y="1320"/>
                      <a:pt x="846" y="1320"/>
                      <a:pt x="862" y="1261"/>
                    </a:cubicBezTo>
                    <a:cubicBezTo>
                      <a:pt x="870" y="1227"/>
                      <a:pt x="886" y="1110"/>
                      <a:pt x="886" y="1070"/>
                    </a:cubicBezTo>
                    <a:cubicBezTo>
                      <a:pt x="886" y="1057"/>
                      <a:pt x="886" y="1022"/>
                      <a:pt x="852" y="1022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" name="Puolivapaa piirto 42">
                <a:extLst>
                  <a:ext uri="{FF2B5EF4-FFF2-40B4-BE49-F238E27FC236}">
                    <a16:creationId xmlns:a16="http://schemas.microsoft.com/office/drawing/2014/main" id="{D973DB25-6212-2D82-2D15-C8014DD13863}"/>
                  </a:ext>
                </a:extLst>
              </p:cNvPr>
              <p:cNvSpPr/>
              <p:nvPr/>
            </p:nvSpPr>
            <p:spPr>
              <a:xfrm>
                <a:off x="4647240" y="4892040"/>
                <a:ext cx="526320" cy="467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63" h="1300">
                    <a:moveTo>
                      <a:pt x="1416" y="1231"/>
                    </a:moveTo>
                    <a:cubicBezTo>
                      <a:pt x="1392" y="1231"/>
                      <a:pt x="1355" y="1226"/>
                      <a:pt x="1333" y="1224"/>
                    </a:cubicBezTo>
                    <a:cubicBezTo>
                      <a:pt x="1302" y="1221"/>
                      <a:pt x="1291" y="1202"/>
                      <a:pt x="1286" y="1152"/>
                    </a:cubicBezTo>
                    <a:cubicBezTo>
                      <a:pt x="1278" y="1080"/>
                      <a:pt x="1278" y="950"/>
                      <a:pt x="1278" y="796"/>
                    </a:cubicBezTo>
                    <a:lnTo>
                      <a:pt x="1278" y="504"/>
                    </a:lnTo>
                    <a:cubicBezTo>
                      <a:pt x="1278" y="249"/>
                      <a:pt x="1278" y="204"/>
                      <a:pt x="1281" y="151"/>
                    </a:cubicBezTo>
                    <a:cubicBezTo>
                      <a:pt x="1286" y="93"/>
                      <a:pt x="1299" y="82"/>
                      <a:pt x="1326" y="76"/>
                    </a:cubicBezTo>
                    <a:cubicBezTo>
                      <a:pt x="1347" y="71"/>
                      <a:pt x="1360" y="71"/>
                      <a:pt x="1371" y="71"/>
                    </a:cubicBezTo>
                    <a:cubicBezTo>
                      <a:pt x="1405" y="71"/>
                      <a:pt x="1421" y="58"/>
                      <a:pt x="1421" y="34"/>
                    </a:cubicBezTo>
                    <a:cubicBezTo>
                      <a:pt x="1421" y="0"/>
                      <a:pt x="1381" y="0"/>
                      <a:pt x="1365" y="0"/>
                    </a:cubicBezTo>
                    <a:cubicBezTo>
                      <a:pt x="1331" y="0"/>
                      <a:pt x="1281" y="2"/>
                      <a:pt x="1238" y="2"/>
                    </a:cubicBezTo>
                    <a:cubicBezTo>
                      <a:pt x="1204" y="5"/>
                      <a:pt x="1175" y="5"/>
                      <a:pt x="1155" y="5"/>
                    </a:cubicBezTo>
                    <a:cubicBezTo>
                      <a:pt x="1137" y="5"/>
                      <a:pt x="1110" y="5"/>
                      <a:pt x="1076" y="5"/>
                    </a:cubicBezTo>
                    <a:cubicBezTo>
                      <a:pt x="1028" y="2"/>
                      <a:pt x="970" y="0"/>
                      <a:pt x="917" y="0"/>
                    </a:cubicBezTo>
                    <a:cubicBezTo>
                      <a:pt x="904" y="0"/>
                      <a:pt x="862" y="0"/>
                      <a:pt x="862" y="34"/>
                    </a:cubicBezTo>
                    <a:cubicBezTo>
                      <a:pt x="862" y="50"/>
                      <a:pt x="869" y="71"/>
                      <a:pt x="909" y="71"/>
                    </a:cubicBezTo>
                    <a:cubicBezTo>
                      <a:pt x="936" y="71"/>
                      <a:pt x="959" y="71"/>
                      <a:pt x="970" y="74"/>
                    </a:cubicBezTo>
                    <a:cubicBezTo>
                      <a:pt x="1012" y="84"/>
                      <a:pt x="1023" y="99"/>
                      <a:pt x="1026" y="151"/>
                    </a:cubicBezTo>
                    <a:cubicBezTo>
                      <a:pt x="1031" y="204"/>
                      <a:pt x="1031" y="249"/>
                      <a:pt x="1031" y="504"/>
                    </a:cubicBezTo>
                    <a:lnTo>
                      <a:pt x="1031" y="531"/>
                    </a:lnTo>
                    <a:lnTo>
                      <a:pt x="416" y="531"/>
                    </a:lnTo>
                    <a:lnTo>
                      <a:pt x="416" y="504"/>
                    </a:lnTo>
                    <a:cubicBezTo>
                      <a:pt x="416" y="249"/>
                      <a:pt x="416" y="204"/>
                      <a:pt x="419" y="151"/>
                    </a:cubicBezTo>
                    <a:cubicBezTo>
                      <a:pt x="421" y="93"/>
                      <a:pt x="435" y="82"/>
                      <a:pt x="464" y="76"/>
                    </a:cubicBezTo>
                    <a:cubicBezTo>
                      <a:pt x="482" y="71"/>
                      <a:pt x="495" y="71"/>
                      <a:pt x="509" y="71"/>
                    </a:cubicBezTo>
                    <a:cubicBezTo>
                      <a:pt x="540" y="71"/>
                      <a:pt x="556" y="58"/>
                      <a:pt x="556" y="34"/>
                    </a:cubicBezTo>
                    <a:cubicBezTo>
                      <a:pt x="556" y="0"/>
                      <a:pt x="517" y="0"/>
                      <a:pt x="503" y="0"/>
                    </a:cubicBezTo>
                    <a:cubicBezTo>
                      <a:pt x="466" y="0"/>
                      <a:pt x="419" y="2"/>
                      <a:pt x="374" y="2"/>
                    </a:cubicBezTo>
                    <a:cubicBezTo>
                      <a:pt x="342" y="5"/>
                      <a:pt x="310" y="5"/>
                      <a:pt x="294" y="5"/>
                    </a:cubicBezTo>
                    <a:cubicBezTo>
                      <a:pt x="275" y="5"/>
                      <a:pt x="246" y="5"/>
                      <a:pt x="211" y="5"/>
                    </a:cubicBezTo>
                    <a:cubicBezTo>
                      <a:pt x="164" y="2"/>
                      <a:pt x="105" y="0"/>
                      <a:pt x="52" y="0"/>
                    </a:cubicBezTo>
                    <a:cubicBezTo>
                      <a:pt x="39" y="0"/>
                      <a:pt x="0" y="0"/>
                      <a:pt x="0" y="34"/>
                    </a:cubicBezTo>
                    <a:cubicBezTo>
                      <a:pt x="0" y="50"/>
                      <a:pt x="8" y="71"/>
                      <a:pt x="47" y="71"/>
                    </a:cubicBezTo>
                    <a:cubicBezTo>
                      <a:pt x="71" y="71"/>
                      <a:pt x="97" y="71"/>
                      <a:pt x="108" y="74"/>
                    </a:cubicBezTo>
                    <a:cubicBezTo>
                      <a:pt x="150" y="84"/>
                      <a:pt x="161" y="99"/>
                      <a:pt x="164" y="151"/>
                    </a:cubicBezTo>
                    <a:cubicBezTo>
                      <a:pt x="166" y="204"/>
                      <a:pt x="166" y="249"/>
                      <a:pt x="166" y="504"/>
                    </a:cubicBezTo>
                    <a:lnTo>
                      <a:pt x="166" y="796"/>
                    </a:lnTo>
                    <a:cubicBezTo>
                      <a:pt x="166" y="950"/>
                      <a:pt x="166" y="1080"/>
                      <a:pt x="158" y="1149"/>
                    </a:cubicBezTo>
                    <a:cubicBezTo>
                      <a:pt x="150" y="1202"/>
                      <a:pt x="142" y="1221"/>
                      <a:pt x="127" y="1224"/>
                    </a:cubicBezTo>
                    <a:cubicBezTo>
                      <a:pt x="108" y="1229"/>
                      <a:pt x="90" y="1231"/>
                      <a:pt x="71" y="1231"/>
                    </a:cubicBezTo>
                    <a:cubicBezTo>
                      <a:pt x="29" y="1231"/>
                      <a:pt x="23" y="1253"/>
                      <a:pt x="23" y="1263"/>
                    </a:cubicBezTo>
                    <a:cubicBezTo>
                      <a:pt x="23" y="1276"/>
                      <a:pt x="31" y="1300"/>
                      <a:pt x="76" y="1300"/>
                    </a:cubicBezTo>
                    <a:cubicBezTo>
                      <a:pt x="116" y="1300"/>
                      <a:pt x="166" y="1298"/>
                      <a:pt x="209" y="1298"/>
                    </a:cubicBezTo>
                    <a:cubicBezTo>
                      <a:pt x="240" y="1295"/>
                      <a:pt x="269" y="1295"/>
                      <a:pt x="286" y="1295"/>
                    </a:cubicBezTo>
                    <a:cubicBezTo>
                      <a:pt x="305" y="1295"/>
                      <a:pt x="334" y="1295"/>
                      <a:pt x="366" y="1298"/>
                    </a:cubicBezTo>
                    <a:cubicBezTo>
                      <a:pt x="416" y="1298"/>
                      <a:pt x="479" y="1300"/>
                      <a:pt x="546" y="1300"/>
                    </a:cubicBezTo>
                    <a:cubicBezTo>
                      <a:pt x="596" y="1300"/>
                      <a:pt x="599" y="1274"/>
                      <a:pt x="599" y="1263"/>
                    </a:cubicBezTo>
                    <a:cubicBezTo>
                      <a:pt x="599" y="1255"/>
                      <a:pt x="596" y="1231"/>
                      <a:pt x="554" y="1231"/>
                    </a:cubicBezTo>
                    <a:cubicBezTo>
                      <a:pt x="527" y="1231"/>
                      <a:pt x="493" y="1226"/>
                      <a:pt x="472" y="1224"/>
                    </a:cubicBezTo>
                    <a:cubicBezTo>
                      <a:pt x="440" y="1221"/>
                      <a:pt x="429" y="1202"/>
                      <a:pt x="424" y="1152"/>
                    </a:cubicBezTo>
                    <a:cubicBezTo>
                      <a:pt x="416" y="1080"/>
                      <a:pt x="416" y="950"/>
                      <a:pt x="416" y="796"/>
                    </a:cubicBezTo>
                    <a:lnTo>
                      <a:pt x="416" y="661"/>
                    </a:lnTo>
                    <a:lnTo>
                      <a:pt x="1031" y="661"/>
                    </a:lnTo>
                    <a:lnTo>
                      <a:pt x="1031" y="796"/>
                    </a:lnTo>
                    <a:cubicBezTo>
                      <a:pt x="1031" y="950"/>
                      <a:pt x="1031" y="1080"/>
                      <a:pt x="1023" y="1149"/>
                    </a:cubicBezTo>
                    <a:cubicBezTo>
                      <a:pt x="1015" y="1202"/>
                      <a:pt x="1007" y="1221"/>
                      <a:pt x="989" y="1224"/>
                    </a:cubicBezTo>
                    <a:cubicBezTo>
                      <a:pt x="970" y="1229"/>
                      <a:pt x="954" y="1231"/>
                      <a:pt x="933" y="1231"/>
                    </a:cubicBezTo>
                    <a:cubicBezTo>
                      <a:pt x="891" y="1231"/>
                      <a:pt x="888" y="1253"/>
                      <a:pt x="888" y="1263"/>
                    </a:cubicBezTo>
                    <a:cubicBezTo>
                      <a:pt x="888" y="1282"/>
                      <a:pt x="896" y="1300"/>
                      <a:pt x="941" y="1300"/>
                    </a:cubicBezTo>
                    <a:cubicBezTo>
                      <a:pt x="978" y="1300"/>
                      <a:pt x="1028" y="1298"/>
                      <a:pt x="1071" y="1298"/>
                    </a:cubicBezTo>
                    <a:cubicBezTo>
                      <a:pt x="1105" y="1295"/>
                      <a:pt x="1134" y="1295"/>
                      <a:pt x="1150" y="1295"/>
                    </a:cubicBezTo>
                    <a:cubicBezTo>
                      <a:pt x="1169" y="1295"/>
                      <a:pt x="1196" y="1295"/>
                      <a:pt x="1230" y="1298"/>
                    </a:cubicBezTo>
                    <a:cubicBezTo>
                      <a:pt x="1281" y="1298"/>
                      <a:pt x="1344" y="1300"/>
                      <a:pt x="1410" y="1300"/>
                    </a:cubicBezTo>
                    <a:cubicBezTo>
                      <a:pt x="1458" y="1300"/>
                      <a:pt x="1463" y="1274"/>
                      <a:pt x="1463" y="1263"/>
                    </a:cubicBezTo>
                    <a:cubicBezTo>
                      <a:pt x="1463" y="1255"/>
                      <a:pt x="1458" y="1231"/>
                      <a:pt x="1416" y="1231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" name="Puolivapaa piirto 43">
                <a:extLst>
                  <a:ext uri="{FF2B5EF4-FFF2-40B4-BE49-F238E27FC236}">
                    <a16:creationId xmlns:a16="http://schemas.microsoft.com/office/drawing/2014/main" id="{B23E77AE-8AFE-C31E-2013-98717D34FBD5}"/>
                  </a:ext>
                </a:extLst>
              </p:cNvPr>
              <p:cNvSpPr/>
              <p:nvPr/>
            </p:nvSpPr>
            <p:spPr>
              <a:xfrm>
                <a:off x="5351400" y="4892040"/>
                <a:ext cx="209880" cy="467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4" h="1300">
                    <a:moveTo>
                      <a:pt x="537" y="1231"/>
                    </a:moveTo>
                    <a:cubicBezTo>
                      <a:pt x="512" y="1231"/>
                      <a:pt x="475" y="1226"/>
                      <a:pt x="454" y="1224"/>
                    </a:cubicBezTo>
                    <a:cubicBezTo>
                      <a:pt x="419" y="1221"/>
                      <a:pt x="409" y="1205"/>
                      <a:pt x="403" y="1160"/>
                    </a:cubicBezTo>
                    <a:cubicBezTo>
                      <a:pt x="398" y="1090"/>
                      <a:pt x="398" y="961"/>
                      <a:pt x="398" y="796"/>
                    </a:cubicBezTo>
                    <a:lnTo>
                      <a:pt x="398" y="504"/>
                    </a:lnTo>
                    <a:cubicBezTo>
                      <a:pt x="398" y="249"/>
                      <a:pt x="398" y="204"/>
                      <a:pt x="401" y="151"/>
                    </a:cubicBezTo>
                    <a:cubicBezTo>
                      <a:pt x="403" y="93"/>
                      <a:pt x="417" y="79"/>
                      <a:pt x="446" y="74"/>
                    </a:cubicBezTo>
                    <a:cubicBezTo>
                      <a:pt x="464" y="71"/>
                      <a:pt x="478" y="71"/>
                      <a:pt x="493" y="71"/>
                    </a:cubicBezTo>
                    <a:cubicBezTo>
                      <a:pt x="534" y="71"/>
                      <a:pt x="539" y="47"/>
                      <a:pt x="539" y="34"/>
                    </a:cubicBezTo>
                    <a:cubicBezTo>
                      <a:pt x="539" y="13"/>
                      <a:pt x="520" y="0"/>
                      <a:pt x="486" y="0"/>
                    </a:cubicBezTo>
                    <a:cubicBezTo>
                      <a:pt x="448" y="0"/>
                      <a:pt x="403" y="2"/>
                      <a:pt x="361" y="2"/>
                    </a:cubicBezTo>
                    <a:cubicBezTo>
                      <a:pt x="329" y="5"/>
                      <a:pt x="298" y="5"/>
                      <a:pt x="279" y="5"/>
                    </a:cubicBezTo>
                    <a:cubicBezTo>
                      <a:pt x="258" y="5"/>
                      <a:pt x="224" y="5"/>
                      <a:pt x="187" y="2"/>
                    </a:cubicBezTo>
                    <a:cubicBezTo>
                      <a:pt x="142" y="2"/>
                      <a:pt x="97" y="0"/>
                      <a:pt x="61" y="0"/>
                    </a:cubicBezTo>
                    <a:cubicBezTo>
                      <a:pt x="43" y="0"/>
                      <a:pt x="0" y="0"/>
                      <a:pt x="0" y="34"/>
                    </a:cubicBezTo>
                    <a:cubicBezTo>
                      <a:pt x="0" y="47"/>
                      <a:pt x="6" y="71"/>
                      <a:pt x="48" y="71"/>
                    </a:cubicBezTo>
                    <a:cubicBezTo>
                      <a:pt x="69" y="71"/>
                      <a:pt x="89" y="71"/>
                      <a:pt x="104" y="76"/>
                    </a:cubicBezTo>
                    <a:cubicBezTo>
                      <a:pt x="123" y="82"/>
                      <a:pt x="142" y="91"/>
                      <a:pt x="147" y="151"/>
                    </a:cubicBezTo>
                    <a:cubicBezTo>
                      <a:pt x="149" y="204"/>
                      <a:pt x="149" y="249"/>
                      <a:pt x="149" y="504"/>
                    </a:cubicBezTo>
                    <a:lnTo>
                      <a:pt x="149" y="796"/>
                    </a:lnTo>
                    <a:cubicBezTo>
                      <a:pt x="149" y="961"/>
                      <a:pt x="149" y="1088"/>
                      <a:pt x="142" y="1160"/>
                    </a:cubicBezTo>
                    <a:cubicBezTo>
                      <a:pt x="136" y="1210"/>
                      <a:pt x="126" y="1221"/>
                      <a:pt x="107" y="1224"/>
                    </a:cubicBezTo>
                    <a:cubicBezTo>
                      <a:pt x="97" y="1226"/>
                      <a:pt x="74" y="1231"/>
                      <a:pt x="51" y="1231"/>
                    </a:cubicBezTo>
                    <a:cubicBezTo>
                      <a:pt x="11" y="1231"/>
                      <a:pt x="3" y="1253"/>
                      <a:pt x="3" y="1263"/>
                    </a:cubicBezTo>
                    <a:cubicBezTo>
                      <a:pt x="3" y="1274"/>
                      <a:pt x="8" y="1300"/>
                      <a:pt x="59" y="1300"/>
                    </a:cubicBezTo>
                    <a:cubicBezTo>
                      <a:pt x="97" y="1300"/>
                      <a:pt x="147" y="1298"/>
                      <a:pt x="192" y="1298"/>
                    </a:cubicBezTo>
                    <a:cubicBezTo>
                      <a:pt x="224" y="1295"/>
                      <a:pt x="253" y="1295"/>
                      <a:pt x="269" y="1295"/>
                    </a:cubicBezTo>
                    <a:cubicBezTo>
                      <a:pt x="287" y="1295"/>
                      <a:pt x="314" y="1295"/>
                      <a:pt x="345" y="1298"/>
                    </a:cubicBezTo>
                    <a:cubicBezTo>
                      <a:pt x="398" y="1298"/>
                      <a:pt x="464" y="1300"/>
                      <a:pt x="531" y="1300"/>
                    </a:cubicBezTo>
                    <a:cubicBezTo>
                      <a:pt x="571" y="1300"/>
                      <a:pt x="584" y="1282"/>
                      <a:pt x="584" y="1263"/>
                    </a:cubicBezTo>
                    <a:cubicBezTo>
                      <a:pt x="584" y="1255"/>
                      <a:pt x="582" y="1231"/>
                      <a:pt x="537" y="1231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" name="Puolivapaa piirto 44">
                <a:extLst>
                  <a:ext uri="{FF2B5EF4-FFF2-40B4-BE49-F238E27FC236}">
                    <a16:creationId xmlns:a16="http://schemas.microsoft.com/office/drawing/2014/main" id="{CF8914AD-8708-3324-F56E-89A4EFC19E8F}"/>
                  </a:ext>
                </a:extLst>
              </p:cNvPr>
              <p:cNvSpPr/>
              <p:nvPr/>
            </p:nvSpPr>
            <p:spPr>
              <a:xfrm>
                <a:off x="5735520" y="4892040"/>
                <a:ext cx="329040" cy="4698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15" h="1306">
                    <a:moveTo>
                      <a:pt x="883" y="1000"/>
                    </a:moveTo>
                    <a:cubicBezTo>
                      <a:pt x="859" y="1000"/>
                      <a:pt x="846" y="1013"/>
                      <a:pt x="843" y="1043"/>
                    </a:cubicBezTo>
                    <a:cubicBezTo>
                      <a:pt x="841" y="1069"/>
                      <a:pt x="822" y="1114"/>
                      <a:pt x="806" y="1131"/>
                    </a:cubicBezTo>
                    <a:cubicBezTo>
                      <a:pt x="768" y="1171"/>
                      <a:pt x="713" y="1173"/>
                      <a:pt x="623" y="1173"/>
                    </a:cubicBezTo>
                    <a:cubicBezTo>
                      <a:pt x="496" y="1173"/>
                      <a:pt x="459" y="1160"/>
                      <a:pt x="435" y="1142"/>
                    </a:cubicBezTo>
                    <a:cubicBezTo>
                      <a:pt x="408" y="1117"/>
                      <a:pt x="408" y="990"/>
                      <a:pt x="408" y="796"/>
                    </a:cubicBezTo>
                    <a:lnTo>
                      <a:pt x="408" y="504"/>
                    </a:lnTo>
                    <a:cubicBezTo>
                      <a:pt x="408" y="249"/>
                      <a:pt x="408" y="204"/>
                      <a:pt x="411" y="151"/>
                    </a:cubicBezTo>
                    <a:cubicBezTo>
                      <a:pt x="414" y="93"/>
                      <a:pt x="427" y="79"/>
                      <a:pt x="456" y="74"/>
                    </a:cubicBezTo>
                    <a:cubicBezTo>
                      <a:pt x="475" y="71"/>
                      <a:pt x="501" y="71"/>
                      <a:pt x="517" y="71"/>
                    </a:cubicBezTo>
                    <a:cubicBezTo>
                      <a:pt x="551" y="71"/>
                      <a:pt x="567" y="58"/>
                      <a:pt x="567" y="37"/>
                    </a:cubicBezTo>
                    <a:cubicBezTo>
                      <a:pt x="567" y="0"/>
                      <a:pt x="528" y="0"/>
                      <a:pt x="512" y="0"/>
                    </a:cubicBezTo>
                    <a:cubicBezTo>
                      <a:pt x="477" y="0"/>
                      <a:pt x="422" y="2"/>
                      <a:pt x="374" y="5"/>
                    </a:cubicBezTo>
                    <a:cubicBezTo>
                      <a:pt x="336" y="5"/>
                      <a:pt x="302" y="5"/>
                      <a:pt x="286" y="5"/>
                    </a:cubicBezTo>
                    <a:cubicBezTo>
                      <a:pt x="265" y="5"/>
                      <a:pt x="235" y="5"/>
                      <a:pt x="201" y="5"/>
                    </a:cubicBezTo>
                    <a:cubicBezTo>
                      <a:pt x="153" y="2"/>
                      <a:pt x="101" y="0"/>
                      <a:pt x="56" y="0"/>
                    </a:cubicBezTo>
                    <a:cubicBezTo>
                      <a:pt x="40" y="0"/>
                      <a:pt x="0" y="0"/>
                      <a:pt x="0" y="37"/>
                    </a:cubicBezTo>
                    <a:cubicBezTo>
                      <a:pt x="0" y="50"/>
                      <a:pt x="8" y="71"/>
                      <a:pt x="48" y="71"/>
                    </a:cubicBezTo>
                    <a:cubicBezTo>
                      <a:pt x="69" y="71"/>
                      <a:pt x="87" y="71"/>
                      <a:pt x="101" y="74"/>
                    </a:cubicBezTo>
                    <a:cubicBezTo>
                      <a:pt x="140" y="84"/>
                      <a:pt x="153" y="99"/>
                      <a:pt x="156" y="151"/>
                    </a:cubicBezTo>
                    <a:cubicBezTo>
                      <a:pt x="159" y="204"/>
                      <a:pt x="159" y="249"/>
                      <a:pt x="159" y="504"/>
                    </a:cubicBezTo>
                    <a:lnTo>
                      <a:pt x="159" y="796"/>
                    </a:lnTo>
                    <a:cubicBezTo>
                      <a:pt x="159" y="950"/>
                      <a:pt x="159" y="1080"/>
                      <a:pt x="151" y="1149"/>
                    </a:cubicBezTo>
                    <a:cubicBezTo>
                      <a:pt x="143" y="1202"/>
                      <a:pt x="135" y="1221"/>
                      <a:pt x="116" y="1224"/>
                    </a:cubicBezTo>
                    <a:cubicBezTo>
                      <a:pt x="106" y="1226"/>
                      <a:pt x="87" y="1231"/>
                      <a:pt x="61" y="1231"/>
                    </a:cubicBezTo>
                    <a:cubicBezTo>
                      <a:pt x="21" y="1231"/>
                      <a:pt x="16" y="1253"/>
                      <a:pt x="16" y="1263"/>
                    </a:cubicBezTo>
                    <a:cubicBezTo>
                      <a:pt x="16" y="1276"/>
                      <a:pt x="21" y="1300"/>
                      <a:pt x="69" y="1300"/>
                    </a:cubicBezTo>
                    <a:cubicBezTo>
                      <a:pt x="106" y="1300"/>
                      <a:pt x="156" y="1298"/>
                      <a:pt x="201" y="1298"/>
                    </a:cubicBezTo>
                    <a:cubicBezTo>
                      <a:pt x="233" y="1295"/>
                      <a:pt x="262" y="1295"/>
                      <a:pt x="278" y="1295"/>
                    </a:cubicBezTo>
                    <a:cubicBezTo>
                      <a:pt x="336" y="1295"/>
                      <a:pt x="390" y="1298"/>
                      <a:pt x="451" y="1300"/>
                    </a:cubicBezTo>
                    <a:cubicBezTo>
                      <a:pt x="533" y="1303"/>
                      <a:pt x="628" y="1306"/>
                      <a:pt x="763" y="1306"/>
                    </a:cubicBezTo>
                    <a:cubicBezTo>
                      <a:pt x="849" y="1306"/>
                      <a:pt x="875" y="1298"/>
                      <a:pt x="888" y="1245"/>
                    </a:cubicBezTo>
                    <a:cubicBezTo>
                      <a:pt x="904" y="1197"/>
                      <a:pt x="915" y="1069"/>
                      <a:pt x="915" y="1048"/>
                    </a:cubicBezTo>
                    <a:cubicBezTo>
                      <a:pt x="915" y="1035"/>
                      <a:pt x="915" y="1000"/>
                      <a:pt x="883" y="1000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" name="Puolivapaa piirto 45">
                <a:extLst>
                  <a:ext uri="{FF2B5EF4-FFF2-40B4-BE49-F238E27FC236}">
                    <a16:creationId xmlns:a16="http://schemas.microsoft.com/office/drawing/2014/main" id="{2A9115E3-9A1B-6E9D-9E6C-F5545090FDF6}"/>
                  </a:ext>
                </a:extLst>
              </p:cNvPr>
              <p:cNvSpPr/>
              <p:nvPr/>
            </p:nvSpPr>
            <p:spPr>
              <a:xfrm>
                <a:off x="6140880" y="4879440"/>
                <a:ext cx="506520" cy="4802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08" h="1335">
                    <a:moveTo>
                      <a:pt x="516" y="778"/>
                    </a:moveTo>
                    <a:lnTo>
                      <a:pt x="655" y="409"/>
                    </a:lnTo>
                    <a:lnTo>
                      <a:pt x="787" y="778"/>
                    </a:lnTo>
                    <a:close/>
                    <a:moveTo>
                      <a:pt x="1368" y="1266"/>
                    </a:moveTo>
                    <a:cubicBezTo>
                      <a:pt x="1344" y="1266"/>
                      <a:pt x="1323" y="1264"/>
                      <a:pt x="1302" y="1259"/>
                    </a:cubicBezTo>
                    <a:cubicBezTo>
                      <a:pt x="1281" y="1253"/>
                      <a:pt x="1236" y="1243"/>
                      <a:pt x="1169" y="1091"/>
                    </a:cubicBezTo>
                    <a:cubicBezTo>
                      <a:pt x="1109" y="948"/>
                      <a:pt x="997" y="664"/>
                      <a:pt x="904" y="435"/>
                    </a:cubicBezTo>
                    <a:cubicBezTo>
                      <a:pt x="835" y="258"/>
                      <a:pt x="774" y="106"/>
                      <a:pt x="756" y="66"/>
                    </a:cubicBezTo>
                    <a:cubicBezTo>
                      <a:pt x="740" y="27"/>
                      <a:pt x="727" y="0"/>
                      <a:pt x="697" y="0"/>
                    </a:cubicBezTo>
                    <a:cubicBezTo>
                      <a:pt x="666" y="0"/>
                      <a:pt x="652" y="35"/>
                      <a:pt x="631" y="80"/>
                    </a:cubicBezTo>
                    <a:lnTo>
                      <a:pt x="215" y="1125"/>
                    </a:lnTo>
                    <a:cubicBezTo>
                      <a:pt x="180" y="1211"/>
                      <a:pt x="151" y="1253"/>
                      <a:pt x="89" y="1261"/>
                    </a:cubicBezTo>
                    <a:cubicBezTo>
                      <a:pt x="76" y="1264"/>
                      <a:pt x="52" y="1266"/>
                      <a:pt x="39" y="1266"/>
                    </a:cubicBezTo>
                    <a:cubicBezTo>
                      <a:pt x="2" y="1266"/>
                      <a:pt x="0" y="1290"/>
                      <a:pt x="0" y="1298"/>
                    </a:cubicBezTo>
                    <a:cubicBezTo>
                      <a:pt x="0" y="1335"/>
                      <a:pt x="39" y="1335"/>
                      <a:pt x="50" y="1335"/>
                    </a:cubicBezTo>
                    <a:cubicBezTo>
                      <a:pt x="112" y="1335"/>
                      <a:pt x="173" y="1333"/>
                      <a:pt x="212" y="1333"/>
                    </a:cubicBezTo>
                    <a:cubicBezTo>
                      <a:pt x="231" y="1330"/>
                      <a:pt x="241" y="1330"/>
                      <a:pt x="247" y="1330"/>
                    </a:cubicBezTo>
                    <a:cubicBezTo>
                      <a:pt x="273" y="1330"/>
                      <a:pt x="302" y="1333"/>
                      <a:pt x="334" y="1333"/>
                    </a:cubicBezTo>
                    <a:cubicBezTo>
                      <a:pt x="366" y="1335"/>
                      <a:pt x="397" y="1335"/>
                      <a:pt x="424" y="1335"/>
                    </a:cubicBezTo>
                    <a:cubicBezTo>
                      <a:pt x="464" y="1335"/>
                      <a:pt x="471" y="1317"/>
                      <a:pt x="471" y="1298"/>
                    </a:cubicBezTo>
                    <a:cubicBezTo>
                      <a:pt x="471" y="1266"/>
                      <a:pt x="437" y="1266"/>
                      <a:pt x="427" y="1266"/>
                    </a:cubicBezTo>
                    <a:lnTo>
                      <a:pt x="403" y="1266"/>
                    </a:lnTo>
                    <a:cubicBezTo>
                      <a:pt x="355" y="1266"/>
                      <a:pt x="355" y="1248"/>
                      <a:pt x="355" y="1235"/>
                    </a:cubicBezTo>
                    <a:cubicBezTo>
                      <a:pt x="355" y="1216"/>
                      <a:pt x="363" y="1179"/>
                      <a:pt x="379" y="1138"/>
                    </a:cubicBezTo>
                    <a:lnTo>
                      <a:pt x="469" y="900"/>
                    </a:lnTo>
                    <a:lnTo>
                      <a:pt x="835" y="900"/>
                    </a:lnTo>
                    <a:lnTo>
                      <a:pt x="967" y="1253"/>
                    </a:lnTo>
                    <a:cubicBezTo>
                      <a:pt x="967" y="1256"/>
                      <a:pt x="970" y="1259"/>
                      <a:pt x="970" y="1264"/>
                    </a:cubicBezTo>
                    <a:cubicBezTo>
                      <a:pt x="959" y="1264"/>
                      <a:pt x="928" y="1269"/>
                      <a:pt x="928" y="1298"/>
                    </a:cubicBezTo>
                    <a:cubicBezTo>
                      <a:pt x="928" y="1327"/>
                      <a:pt x="959" y="1330"/>
                      <a:pt x="989" y="1333"/>
                    </a:cubicBezTo>
                    <a:lnTo>
                      <a:pt x="997" y="1333"/>
                    </a:lnTo>
                    <a:cubicBezTo>
                      <a:pt x="1132" y="1335"/>
                      <a:pt x="1254" y="1335"/>
                      <a:pt x="1312" y="1335"/>
                    </a:cubicBezTo>
                    <a:cubicBezTo>
                      <a:pt x="1365" y="1335"/>
                      <a:pt x="1408" y="1335"/>
                      <a:pt x="1408" y="1298"/>
                    </a:cubicBezTo>
                    <a:cubicBezTo>
                      <a:pt x="1408" y="1282"/>
                      <a:pt x="1402" y="1266"/>
                      <a:pt x="1368" y="1266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" name="Puolivapaa piirto 46">
                <a:extLst>
                  <a:ext uri="{FF2B5EF4-FFF2-40B4-BE49-F238E27FC236}">
                    <a16:creationId xmlns:a16="http://schemas.microsoft.com/office/drawing/2014/main" id="{21278680-A11E-59E3-8954-63600C14E8C8}"/>
                  </a:ext>
                </a:extLst>
              </p:cNvPr>
              <p:cNvSpPr/>
              <p:nvPr/>
            </p:nvSpPr>
            <p:spPr>
              <a:xfrm>
                <a:off x="6759360" y="4892040"/>
                <a:ext cx="209880" cy="467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4" h="1300">
                    <a:moveTo>
                      <a:pt x="536" y="1231"/>
                    </a:moveTo>
                    <a:cubicBezTo>
                      <a:pt x="512" y="1231"/>
                      <a:pt x="475" y="1226"/>
                      <a:pt x="454" y="1224"/>
                    </a:cubicBezTo>
                    <a:cubicBezTo>
                      <a:pt x="419" y="1221"/>
                      <a:pt x="409" y="1205"/>
                      <a:pt x="403" y="1160"/>
                    </a:cubicBezTo>
                    <a:cubicBezTo>
                      <a:pt x="395" y="1090"/>
                      <a:pt x="395" y="961"/>
                      <a:pt x="395" y="796"/>
                    </a:cubicBezTo>
                    <a:lnTo>
                      <a:pt x="395" y="504"/>
                    </a:lnTo>
                    <a:cubicBezTo>
                      <a:pt x="395" y="249"/>
                      <a:pt x="395" y="204"/>
                      <a:pt x="401" y="151"/>
                    </a:cubicBezTo>
                    <a:cubicBezTo>
                      <a:pt x="403" y="93"/>
                      <a:pt x="417" y="79"/>
                      <a:pt x="446" y="74"/>
                    </a:cubicBezTo>
                    <a:cubicBezTo>
                      <a:pt x="464" y="71"/>
                      <a:pt x="477" y="71"/>
                      <a:pt x="493" y="71"/>
                    </a:cubicBezTo>
                    <a:cubicBezTo>
                      <a:pt x="533" y="71"/>
                      <a:pt x="538" y="47"/>
                      <a:pt x="538" y="34"/>
                    </a:cubicBezTo>
                    <a:cubicBezTo>
                      <a:pt x="538" y="13"/>
                      <a:pt x="520" y="0"/>
                      <a:pt x="485" y="0"/>
                    </a:cubicBezTo>
                    <a:cubicBezTo>
                      <a:pt x="448" y="0"/>
                      <a:pt x="403" y="2"/>
                      <a:pt x="361" y="2"/>
                    </a:cubicBezTo>
                    <a:cubicBezTo>
                      <a:pt x="329" y="5"/>
                      <a:pt x="297" y="5"/>
                      <a:pt x="279" y="5"/>
                    </a:cubicBezTo>
                    <a:cubicBezTo>
                      <a:pt x="258" y="5"/>
                      <a:pt x="223" y="5"/>
                      <a:pt x="184" y="2"/>
                    </a:cubicBezTo>
                    <a:cubicBezTo>
                      <a:pt x="140" y="2"/>
                      <a:pt x="95" y="0"/>
                      <a:pt x="61" y="0"/>
                    </a:cubicBezTo>
                    <a:cubicBezTo>
                      <a:pt x="42" y="0"/>
                      <a:pt x="0" y="0"/>
                      <a:pt x="0" y="34"/>
                    </a:cubicBezTo>
                    <a:cubicBezTo>
                      <a:pt x="0" y="47"/>
                      <a:pt x="5" y="71"/>
                      <a:pt x="48" y="71"/>
                    </a:cubicBezTo>
                    <a:cubicBezTo>
                      <a:pt x="69" y="71"/>
                      <a:pt x="87" y="71"/>
                      <a:pt x="103" y="76"/>
                    </a:cubicBezTo>
                    <a:cubicBezTo>
                      <a:pt x="122" y="82"/>
                      <a:pt x="140" y="91"/>
                      <a:pt x="147" y="151"/>
                    </a:cubicBezTo>
                    <a:cubicBezTo>
                      <a:pt x="149" y="204"/>
                      <a:pt x="149" y="249"/>
                      <a:pt x="149" y="504"/>
                    </a:cubicBezTo>
                    <a:lnTo>
                      <a:pt x="149" y="796"/>
                    </a:lnTo>
                    <a:cubicBezTo>
                      <a:pt x="149" y="961"/>
                      <a:pt x="149" y="1088"/>
                      <a:pt x="140" y="1160"/>
                    </a:cubicBezTo>
                    <a:cubicBezTo>
                      <a:pt x="135" y="1210"/>
                      <a:pt x="124" y="1221"/>
                      <a:pt x="106" y="1224"/>
                    </a:cubicBezTo>
                    <a:cubicBezTo>
                      <a:pt x="95" y="1226"/>
                      <a:pt x="74" y="1231"/>
                      <a:pt x="50" y="1231"/>
                    </a:cubicBezTo>
                    <a:cubicBezTo>
                      <a:pt x="11" y="1231"/>
                      <a:pt x="3" y="1253"/>
                      <a:pt x="3" y="1263"/>
                    </a:cubicBezTo>
                    <a:cubicBezTo>
                      <a:pt x="3" y="1274"/>
                      <a:pt x="8" y="1300"/>
                      <a:pt x="56" y="1300"/>
                    </a:cubicBezTo>
                    <a:cubicBezTo>
                      <a:pt x="95" y="1300"/>
                      <a:pt x="147" y="1298"/>
                      <a:pt x="192" y="1298"/>
                    </a:cubicBezTo>
                    <a:cubicBezTo>
                      <a:pt x="223" y="1295"/>
                      <a:pt x="252" y="1295"/>
                      <a:pt x="268" y="1295"/>
                    </a:cubicBezTo>
                    <a:cubicBezTo>
                      <a:pt x="287" y="1295"/>
                      <a:pt x="313" y="1295"/>
                      <a:pt x="345" y="1298"/>
                    </a:cubicBezTo>
                    <a:cubicBezTo>
                      <a:pt x="398" y="1298"/>
                      <a:pt x="464" y="1300"/>
                      <a:pt x="530" y="1300"/>
                    </a:cubicBezTo>
                    <a:cubicBezTo>
                      <a:pt x="570" y="1300"/>
                      <a:pt x="584" y="1282"/>
                      <a:pt x="584" y="1263"/>
                    </a:cubicBezTo>
                    <a:cubicBezTo>
                      <a:pt x="584" y="1255"/>
                      <a:pt x="581" y="1231"/>
                      <a:pt x="536" y="1231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" name="Puolivapaa piirto 47">
                <a:extLst>
                  <a:ext uri="{FF2B5EF4-FFF2-40B4-BE49-F238E27FC236}">
                    <a16:creationId xmlns:a16="http://schemas.microsoft.com/office/drawing/2014/main" id="{F6BC8E59-5D90-8249-57B9-5020E55E2B77}"/>
                  </a:ext>
                </a:extLst>
              </p:cNvPr>
              <p:cNvSpPr/>
              <p:nvPr/>
            </p:nvSpPr>
            <p:spPr>
              <a:xfrm>
                <a:off x="7121160" y="4882320"/>
                <a:ext cx="518400" cy="48492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41" h="1348">
                    <a:moveTo>
                      <a:pt x="1382" y="27"/>
                    </a:moveTo>
                    <a:cubicBezTo>
                      <a:pt x="1326" y="27"/>
                      <a:pt x="1278" y="29"/>
                      <a:pt x="1249" y="32"/>
                    </a:cubicBezTo>
                    <a:cubicBezTo>
                      <a:pt x="1233" y="32"/>
                      <a:pt x="1225" y="32"/>
                      <a:pt x="1220" y="32"/>
                    </a:cubicBezTo>
                    <a:cubicBezTo>
                      <a:pt x="1204" y="32"/>
                      <a:pt x="1186" y="32"/>
                      <a:pt x="1162" y="32"/>
                    </a:cubicBezTo>
                    <a:cubicBezTo>
                      <a:pt x="1122" y="29"/>
                      <a:pt x="1072" y="27"/>
                      <a:pt x="1019" y="27"/>
                    </a:cubicBezTo>
                    <a:cubicBezTo>
                      <a:pt x="998" y="27"/>
                      <a:pt x="955" y="27"/>
                      <a:pt x="955" y="64"/>
                    </a:cubicBezTo>
                    <a:cubicBezTo>
                      <a:pt x="955" y="74"/>
                      <a:pt x="961" y="98"/>
                      <a:pt x="1000" y="98"/>
                    </a:cubicBezTo>
                    <a:cubicBezTo>
                      <a:pt x="1022" y="98"/>
                      <a:pt x="1061" y="98"/>
                      <a:pt x="1082" y="106"/>
                    </a:cubicBezTo>
                    <a:cubicBezTo>
                      <a:pt x="1106" y="118"/>
                      <a:pt x="1125" y="133"/>
                      <a:pt x="1125" y="239"/>
                    </a:cubicBezTo>
                    <a:lnTo>
                      <a:pt x="1141" y="945"/>
                    </a:lnTo>
                    <a:cubicBezTo>
                      <a:pt x="1120" y="921"/>
                      <a:pt x="1085" y="884"/>
                      <a:pt x="1048" y="847"/>
                    </a:cubicBezTo>
                    <a:cubicBezTo>
                      <a:pt x="969" y="762"/>
                      <a:pt x="867" y="656"/>
                      <a:pt x="801" y="592"/>
                    </a:cubicBezTo>
                    <a:cubicBezTo>
                      <a:pt x="550" y="340"/>
                      <a:pt x="289" y="61"/>
                      <a:pt x="287" y="58"/>
                    </a:cubicBezTo>
                    <a:lnTo>
                      <a:pt x="271" y="40"/>
                    </a:lnTo>
                    <a:cubicBezTo>
                      <a:pt x="250" y="19"/>
                      <a:pt x="234" y="0"/>
                      <a:pt x="210" y="0"/>
                    </a:cubicBezTo>
                    <a:cubicBezTo>
                      <a:pt x="170" y="0"/>
                      <a:pt x="170" y="56"/>
                      <a:pt x="170" y="74"/>
                    </a:cubicBezTo>
                    <a:lnTo>
                      <a:pt x="154" y="1062"/>
                    </a:lnTo>
                    <a:cubicBezTo>
                      <a:pt x="152" y="1206"/>
                      <a:pt x="146" y="1240"/>
                      <a:pt x="117" y="1251"/>
                    </a:cubicBezTo>
                    <a:cubicBezTo>
                      <a:pt x="101" y="1256"/>
                      <a:pt x="75" y="1258"/>
                      <a:pt x="49" y="1258"/>
                    </a:cubicBezTo>
                    <a:cubicBezTo>
                      <a:pt x="5" y="1258"/>
                      <a:pt x="0" y="1280"/>
                      <a:pt x="0" y="1290"/>
                    </a:cubicBezTo>
                    <a:cubicBezTo>
                      <a:pt x="0" y="1327"/>
                      <a:pt x="43" y="1327"/>
                      <a:pt x="59" y="1327"/>
                    </a:cubicBezTo>
                    <a:cubicBezTo>
                      <a:pt x="120" y="1327"/>
                      <a:pt x="176" y="1325"/>
                      <a:pt x="210" y="1322"/>
                    </a:cubicBezTo>
                    <a:cubicBezTo>
                      <a:pt x="223" y="1322"/>
                      <a:pt x="234" y="1322"/>
                      <a:pt x="236" y="1322"/>
                    </a:cubicBezTo>
                    <a:cubicBezTo>
                      <a:pt x="250" y="1322"/>
                      <a:pt x="263" y="1322"/>
                      <a:pt x="284" y="1325"/>
                    </a:cubicBezTo>
                    <a:cubicBezTo>
                      <a:pt x="321" y="1325"/>
                      <a:pt x="374" y="1327"/>
                      <a:pt x="443" y="1327"/>
                    </a:cubicBezTo>
                    <a:cubicBezTo>
                      <a:pt x="460" y="1327"/>
                      <a:pt x="502" y="1327"/>
                      <a:pt x="502" y="1290"/>
                    </a:cubicBezTo>
                    <a:cubicBezTo>
                      <a:pt x="502" y="1274"/>
                      <a:pt x="494" y="1258"/>
                      <a:pt x="453" y="1258"/>
                    </a:cubicBezTo>
                    <a:cubicBezTo>
                      <a:pt x="430" y="1258"/>
                      <a:pt x="400" y="1256"/>
                      <a:pt x="374" y="1248"/>
                    </a:cubicBezTo>
                    <a:cubicBezTo>
                      <a:pt x="355" y="1240"/>
                      <a:pt x="332" y="1216"/>
                      <a:pt x="329" y="1080"/>
                    </a:cubicBezTo>
                    <a:lnTo>
                      <a:pt x="311" y="427"/>
                    </a:lnTo>
                    <a:cubicBezTo>
                      <a:pt x="313" y="430"/>
                      <a:pt x="316" y="432"/>
                      <a:pt x="318" y="435"/>
                    </a:cubicBezTo>
                    <a:cubicBezTo>
                      <a:pt x="390" y="513"/>
                      <a:pt x="534" y="672"/>
                      <a:pt x="677" y="816"/>
                    </a:cubicBezTo>
                    <a:cubicBezTo>
                      <a:pt x="748" y="884"/>
                      <a:pt x="825" y="964"/>
                      <a:pt x="899" y="1038"/>
                    </a:cubicBezTo>
                    <a:cubicBezTo>
                      <a:pt x="1006" y="1144"/>
                      <a:pt x="1106" y="1245"/>
                      <a:pt x="1167" y="1303"/>
                    </a:cubicBezTo>
                    <a:cubicBezTo>
                      <a:pt x="1188" y="1325"/>
                      <a:pt x="1212" y="1348"/>
                      <a:pt x="1239" y="1348"/>
                    </a:cubicBezTo>
                    <a:cubicBezTo>
                      <a:pt x="1281" y="1348"/>
                      <a:pt x="1281" y="1296"/>
                      <a:pt x="1281" y="1277"/>
                    </a:cubicBezTo>
                    <a:lnTo>
                      <a:pt x="1299" y="226"/>
                    </a:lnTo>
                    <a:cubicBezTo>
                      <a:pt x="1299" y="131"/>
                      <a:pt x="1315" y="111"/>
                      <a:pt x="1345" y="101"/>
                    </a:cubicBezTo>
                    <a:cubicBezTo>
                      <a:pt x="1364" y="98"/>
                      <a:pt x="1375" y="98"/>
                      <a:pt x="1390" y="98"/>
                    </a:cubicBezTo>
                    <a:cubicBezTo>
                      <a:pt x="1435" y="98"/>
                      <a:pt x="1441" y="74"/>
                      <a:pt x="1441" y="64"/>
                    </a:cubicBezTo>
                    <a:cubicBezTo>
                      <a:pt x="1441" y="27"/>
                      <a:pt x="1401" y="27"/>
                      <a:pt x="1382" y="2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" name="Puolivapaa piirto 48">
                <a:extLst>
                  <a:ext uri="{FF2B5EF4-FFF2-40B4-BE49-F238E27FC236}">
                    <a16:creationId xmlns:a16="http://schemas.microsoft.com/office/drawing/2014/main" id="{276DE96F-9483-ADAA-1770-A6E8AF6F3DE8}"/>
                  </a:ext>
                </a:extLst>
              </p:cNvPr>
              <p:cNvSpPr/>
              <p:nvPr/>
            </p:nvSpPr>
            <p:spPr>
              <a:xfrm>
                <a:off x="7813440" y="4887000"/>
                <a:ext cx="317520" cy="474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3" h="1320">
                    <a:moveTo>
                      <a:pt x="852" y="1022"/>
                    </a:moveTo>
                    <a:cubicBezTo>
                      <a:pt x="820" y="1022"/>
                      <a:pt x="815" y="1049"/>
                      <a:pt x="812" y="1062"/>
                    </a:cubicBezTo>
                    <a:cubicBezTo>
                      <a:pt x="801" y="1125"/>
                      <a:pt x="785" y="1156"/>
                      <a:pt x="748" y="1171"/>
                    </a:cubicBezTo>
                    <a:cubicBezTo>
                      <a:pt x="708" y="1190"/>
                      <a:pt x="639" y="1190"/>
                      <a:pt x="599" y="1190"/>
                    </a:cubicBezTo>
                    <a:cubicBezTo>
                      <a:pt x="430" y="1190"/>
                      <a:pt x="422" y="1163"/>
                      <a:pt x="419" y="1070"/>
                    </a:cubicBezTo>
                    <a:cubicBezTo>
                      <a:pt x="419" y="1035"/>
                      <a:pt x="419" y="948"/>
                      <a:pt x="419" y="879"/>
                    </a:cubicBezTo>
                    <a:lnTo>
                      <a:pt x="419" y="682"/>
                    </a:lnTo>
                    <a:cubicBezTo>
                      <a:pt x="475" y="682"/>
                      <a:pt x="618" y="685"/>
                      <a:pt x="644" y="688"/>
                    </a:cubicBezTo>
                    <a:cubicBezTo>
                      <a:pt x="702" y="693"/>
                      <a:pt x="716" y="717"/>
                      <a:pt x="721" y="738"/>
                    </a:cubicBezTo>
                    <a:cubicBezTo>
                      <a:pt x="724" y="751"/>
                      <a:pt x="724" y="765"/>
                      <a:pt x="726" y="778"/>
                    </a:cubicBezTo>
                    <a:cubicBezTo>
                      <a:pt x="726" y="783"/>
                      <a:pt x="726" y="788"/>
                      <a:pt x="726" y="791"/>
                    </a:cubicBezTo>
                    <a:cubicBezTo>
                      <a:pt x="726" y="813"/>
                      <a:pt x="739" y="829"/>
                      <a:pt x="762" y="829"/>
                    </a:cubicBezTo>
                    <a:cubicBezTo>
                      <a:pt x="799" y="829"/>
                      <a:pt x="799" y="788"/>
                      <a:pt x="799" y="775"/>
                    </a:cubicBezTo>
                    <a:cubicBezTo>
                      <a:pt x="799" y="765"/>
                      <a:pt x="801" y="698"/>
                      <a:pt x="804" y="667"/>
                    </a:cubicBezTo>
                    <a:cubicBezTo>
                      <a:pt x="807" y="608"/>
                      <a:pt x="812" y="577"/>
                      <a:pt x="815" y="561"/>
                    </a:cubicBezTo>
                    <a:cubicBezTo>
                      <a:pt x="817" y="553"/>
                      <a:pt x="817" y="548"/>
                      <a:pt x="817" y="542"/>
                    </a:cubicBezTo>
                    <a:cubicBezTo>
                      <a:pt x="817" y="524"/>
                      <a:pt x="804" y="510"/>
                      <a:pt x="785" y="510"/>
                    </a:cubicBezTo>
                    <a:cubicBezTo>
                      <a:pt x="770" y="510"/>
                      <a:pt x="759" y="521"/>
                      <a:pt x="743" y="540"/>
                    </a:cubicBezTo>
                    <a:cubicBezTo>
                      <a:pt x="732" y="550"/>
                      <a:pt x="710" y="553"/>
                      <a:pt x="676" y="555"/>
                    </a:cubicBezTo>
                    <a:cubicBezTo>
                      <a:pt x="652" y="558"/>
                      <a:pt x="560" y="561"/>
                      <a:pt x="419" y="561"/>
                    </a:cubicBezTo>
                    <a:lnTo>
                      <a:pt x="419" y="144"/>
                    </a:lnTo>
                    <a:cubicBezTo>
                      <a:pt x="470" y="144"/>
                      <a:pt x="620" y="147"/>
                      <a:pt x="644" y="150"/>
                    </a:cubicBezTo>
                    <a:cubicBezTo>
                      <a:pt x="726" y="160"/>
                      <a:pt x="734" y="179"/>
                      <a:pt x="743" y="197"/>
                    </a:cubicBezTo>
                    <a:cubicBezTo>
                      <a:pt x="748" y="213"/>
                      <a:pt x="751" y="240"/>
                      <a:pt x="751" y="250"/>
                    </a:cubicBezTo>
                    <a:cubicBezTo>
                      <a:pt x="751" y="287"/>
                      <a:pt x="772" y="292"/>
                      <a:pt x="785" y="292"/>
                    </a:cubicBezTo>
                    <a:cubicBezTo>
                      <a:pt x="796" y="292"/>
                      <a:pt x="815" y="290"/>
                      <a:pt x="823" y="258"/>
                    </a:cubicBezTo>
                    <a:cubicBezTo>
                      <a:pt x="825" y="245"/>
                      <a:pt x="825" y="213"/>
                      <a:pt x="828" y="184"/>
                    </a:cubicBezTo>
                    <a:cubicBezTo>
                      <a:pt x="828" y="168"/>
                      <a:pt x="830" y="152"/>
                      <a:pt x="830" y="147"/>
                    </a:cubicBezTo>
                    <a:cubicBezTo>
                      <a:pt x="833" y="96"/>
                      <a:pt x="838" y="69"/>
                      <a:pt x="841" y="56"/>
                    </a:cubicBezTo>
                    <a:cubicBezTo>
                      <a:pt x="844" y="45"/>
                      <a:pt x="844" y="40"/>
                      <a:pt x="844" y="37"/>
                    </a:cubicBezTo>
                    <a:cubicBezTo>
                      <a:pt x="844" y="3"/>
                      <a:pt x="820" y="0"/>
                      <a:pt x="815" y="0"/>
                    </a:cubicBezTo>
                    <a:cubicBezTo>
                      <a:pt x="807" y="0"/>
                      <a:pt x="799" y="3"/>
                      <a:pt x="791" y="6"/>
                    </a:cubicBezTo>
                    <a:cubicBezTo>
                      <a:pt x="788" y="6"/>
                      <a:pt x="785" y="8"/>
                      <a:pt x="783" y="8"/>
                    </a:cubicBezTo>
                    <a:cubicBezTo>
                      <a:pt x="770" y="11"/>
                      <a:pt x="737" y="16"/>
                      <a:pt x="713" y="19"/>
                    </a:cubicBezTo>
                    <a:cubicBezTo>
                      <a:pt x="695" y="19"/>
                      <a:pt x="541" y="19"/>
                      <a:pt x="297" y="19"/>
                    </a:cubicBezTo>
                    <a:cubicBezTo>
                      <a:pt x="278" y="19"/>
                      <a:pt x="246" y="19"/>
                      <a:pt x="212" y="19"/>
                    </a:cubicBezTo>
                    <a:cubicBezTo>
                      <a:pt x="164" y="16"/>
                      <a:pt x="109" y="14"/>
                      <a:pt x="56" y="14"/>
                    </a:cubicBezTo>
                    <a:cubicBezTo>
                      <a:pt x="40" y="14"/>
                      <a:pt x="0" y="14"/>
                      <a:pt x="0" y="51"/>
                    </a:cubicBezTo>
                    <a:cubicBezTo>
                      <a:pt x="0" y="67"/>
                      <a:pt x="8" y="85"/>
                      <a:pt x="48" y="85"/>
                    </a:cubicBezTo>
                    <a:cubicBezTo>
                      <a:pt x="72" y="85"/>
                      <a:pt x="98" y="85"/>
                      <a:pt x="109" y="88"/>
                    </a:cubicBezTo>
                    <a:cubicBezTo>
                      <a:pt x="151" y="98"/>
                      <a:pt x="162" y="113"/>
                      <a:pt x="164" y="165"/>
                    </a:cubicBezTo>
                    <a:cubicBezTo>
                      <a:pt x="170" y="218"/>
                      <a:pt x="170" y="263"/>
                      <a:pt x="170" y="518"/>
                    </a:cubicBezTo>
                    <a:lnTo>
                      <a:pt x="170" y="810"/>
                    </a:lnTo>
                    <a:cubicBezTo>
                      <a:pt x="170" y="964"/>
                      <a:pt x="170" y="1094"/>
                      <a:pt x="159" y="1163"/>
                    </a:cubicBezTo>
                    <a:cubicBezTo>
                      <a:pt x="154" y="1216"/>
                      <a:pt x="146" y="1235"/>
                      <a:pt x="127" y="1238"/>
                    </a:cubicBezTo>
                    <a:cubicBezTo>
                      <a:pt x="117" y="1240"/>
                      <a:pt x="96" y="1245"/>
                      <a:pt x="72" y="1245"/>
                    </a:cubicBezTo>
                    <a:cubicBezTo>
                      <a:pt x="29" y="1245"/>
                      <a:pt x="24" y="1267"/>
                      <a:pt x="24" y="1277"/>
                    </a:cubicBezTo>
                    <a:cubicBezTo>
                      <a:pt x="24" y="1290"/>
                      <a:pt x="32" y="1314"/>
                      <a:pt x="80" y="1314"/>
                    </a:cubicBezTo>
                    <a:cubicBezTo>
                      <a:pt x="117" y="1314"/>
                      <a:pt x="167" y="1312"/>
                      <a:pt x="212" y="1312"/>
                    </a:cubicBezTo>
                    <a:cubicBezTo>
                      <a:pt x="244" y="1309"/>
                      <a:pt x="273" y="1309"/>
                      <a:pt x="289" y="1309"/>
                    </a:cubicBezTo>
                    <a:cubicBezTo>
                      <a:pt x="327" y="1309"/>
                      <a:pt x="366" y="1312"/>
                      <a:pt x="417" y="1312"/>
                    </a:cubicBezTo>
                    <a:cubicBezTo>
                      <a:pt x="496" y="1314"/>
                      <a:pt x="597" y="1320"/>
                      <a:pt x="751" y="1320"/>
                    </a:cubicBezTo>
                    <a:cubicBezTo>
                      <a:pt x="817" y="1320"/>
                      <a:pt x="846" y="1320"/>
                      <a:pt x="862" y="1261"/>
                    </a:cubicBezTo>
                    <a:cubicBezTo>
                      <a:pt x="870" y="1227"/>
                      <a:pt x="883" y="1110"/>
                      <a:pt x="883" y="1070"/>
                    </a:cubicBezTo>
                    <a:cubicBezTo>
                      <a:pt x="883" y="1057"/>
                      <a:pt x="883" y="1022"/>
                      <a:pt x="852" y="1022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" name="Puolivapaa piirto 49">
                <a:extLst>
                  <a:ext uri="{FF2B5EF4-FFF2-40B4-BE49-F238E27FC236}">
                    <a16:creationId xmlns:a16="http://schemas.microsoft.com/office/drawing/2014/main" id="{AE7961AE-0032-65EC-6524-800005D26E84}"/>
                  </a:ext>
                </a:extLst>
              </p:cNvPr>
              <p:cNvSpPr/>
              <p:nvPr/>
            </p:nvSpPr>
            <p:spPr>
              <a:xfrm>
                <a:off x="8290800" y="4882320"/>
                <a:ext cx="518040" cy="48492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40" h="1348">
                    <a:moveTo>
                      <a:pt x="1382" y="27"/>
                    </a:moveTo>
                    <a:cubicBezTo>
                      <a:pt x="1326" y="27"/>
                      <a:pt x="1279" y="29"/>
                      <a:pt x="1249" y="32"/>
                    </a:cubicBezTo>
                    <a:cubicBezTo>
                      <a:pt x="1234" y="32"/>
                      <a:pt x="1226" y="32"/>
                      <a:pt x="1218" y="32"/>
                    </a:cubicBezTo>
                    <a:cubicBezTo>
                      <a:pt x="1205" y="32"/>
                      <a:pt x="1186" y="32"/>
                      <a:pt x="1159" y="32"/>
                    </a:cubicBezTo>
                    <a:cubicBezTo>
                      <a:pt x="1121" y="29"/>
                      <a:pt x="1069" y="27"/>
                      <a:pt x="1016" y="27"/>
                    </a:cubicBezTo>
                    <a:cubicBezTo>
                      <a:pt x="997" y="27"/>
                      <a:pt x="955" y="27"/>
                      <a:pt x="955" y="64"/>
                    </a:cubicBezTo>
                    <a:cubicBezTo>
                      <a:pt x="955" y="74"/>
                      <a:pt x="960" y="98"/>
                      <a:pt x="1000" y="98"/>
                    </a:cubicBezTo>
                    <a:cubicBezTo>
                      <a:pt x="1021" y="98"/>
                      <a:pt x="1061" y="98"/>
                      <a:pt x="1082" y="106"/>
                    </a:cubicBezTo>
                    <a:cubicBezTo>
                      <a:pt x="1106" y="118"/>
                      <a:pt x="1124" y="133"/>
                      <a:pt x="1124" y="239"/>
                    </a:cubicBezTo>
                    <a:lnTo>
                      <a:pt x="1140" y="945"/>
                    </a:lnTo>
                    <a:cubicBezTo>
                      <a:pt x="1119" y="921"/>
                      <a:pt x="1084" y="887"/>
                      <a:pt x="1047" y="847"/>
                    </a:cubicBezTo>
                    <a:cubicBezTo>
                      <a:pt x="968" y="762"/>
                      <a:pt x="867" y="656"/>
                      <a:pt x="801" y="592"/>
                    </a:cubicBezTo>
                    <a:cubicBezTo>
                      <a:pt x="552" y="343"/>
                      <a:pt x="289" y="61"/>
                      <a:pt x="286" y="58"/>
                    </a:cubicBezTo>
                    <a:cubicBezTo>
                      <a:pt x="281" y="50"/>
                      <a:pt x="275" y="45"/>
                      <a:pt x="270" y="40"/>
                    </a:cubicBezTo>
                    <a:cubicBezTo>
                      <a:pt x="249" y="19"/>
                      <a:pt x="233" y="0"/>
                      <a:pt x="209" y="0"/>
                    </a:cubicBezTo>
                    <a:cubicBezTo>
                      <a:pt x="167" y="0"/>
                      <a:pt x="167" y="56"/>
                      <a:pt x="167" y="74"/>
                    </a:cubicBezTo>
                    <a:lnTo>
                      <a:pt x="154" y="1062"/>
                    </a:lnTo>
                    <a:cubicBezTo>
                      <a:pt x="151" y="1206"/>
                      <a:pt x="143" y="1240"/>
                      <a:pt x="117" y="1251"/>
                    </a:cubicBezTo>
                    <a:cubicBezTo>
                      <a:pt x="98" y="1256"/>
                      <a:pt x="74" y="1258"/>
                      <a:pt x="48" y="1258"/>
                    </a:cubicBezTo>
                    <a:cubicBezTo>
                      <a:pt x="6" y="1258"/>
                      <a:pt x="0" y="1277"/>
                      <a:pt x="0" y="1290"/>
                    </a:cubicBezTo>
                    <a:cubicBezTo>
                      <a:pt x="0" y="1327"/>
                      <a:pt x="43" y="1327"/>
                      <a:pt x="56" y="1327"/>
                    </a:cubicBezTo>
                    <a:cubicBezTo>
                      <a:pt x="119" y="1327"/>
                      <a:pt x="175" y="1325"/>
                      <a:pt x="209" y="1322"/>
                    </a:cubicBezTo>
                    <a:cubicBezTo>
                      <a:pt x="223" y="1322"/>
                      <a:pt x="233" y="1322"/>
                      <a:pt x="236" y="1322"/>
                    </a:cubicBezTo>
                    <a:cubicBezTo>
                      <a:pt x="246" y="1322"/>
                      <a:pt x="262" y="1322"/>
                      <a:pt x="281" y="1325"/>
                    </a:cubicBezTo>
                    <a:cubicBezTo>
                      <a:pt x="319" y="1325"/>
                      <a:pt x="372" y="1327"/>
                      <a:pt x="443" y="1327"/>
                    </a:cubicBezTo>
                    <a:cubicBezTo>
                      <a:pt x="456" y="1327"/>
                      <a:pt x="501" y="1327"/>
                      <a:pt x="501" y="1290"/>
                    </a:cubicBezTo>
                    <a:cubicBezTo>
                      <a:pt x="501" y="1274"/>
                      <a:pt x="493" y="1258"/>
                      <a:pt x="454" y="1258"/>
                    </a:cubicBezTo>
                    <a:cubicBezTo>
                      <a:pt x="430" y="1258"/>
                      <a:pt x="401" y="1256"/>
                      <a:pt x="374" y="1248"/>
                    </a:cubicBezTo>
                    <a:cubicBezTo>
                      <a:pt x="356" y="1240"/>
                      <a:pt x="332" y="1216"/>
                      <a:pt x="329" y="1080"/>
                    </a:cubicBezTo>
                    <a:lnTo>
                      <a:pt x="311" y="427"/>
                    </a:lnTo>
                    <a:cubicBezTo>
                      <a:pt x="313" y="430"/>
                      <a:pt x="316" y="435"/>
                      <a:pt x="321" y="438"/>
                    </a:cubicBezTo>
                    <a:cubicBezTo>
                      <a:pt x="390" y="516"/>
                      <a:pt x="536" y="674"/>
                      <a:pt x="676" y="816"/>
                    </a:cubicBezTo>
                    <a:cubicBezTo>
                      <a:pt x="746" y="884"/>
                      <a:pt x="822" y="958"/>
                      <a:pt x="894" y="1033"/>
                    </a:cubicBezTo>
                    <a:cubicBezTo>
                      <a:pt x="1002" y="1141"/>
                      <a:pt x="1106" y="1245"/>
                      <a:pt x="1166" y="1303"/>
                    </a:cubicBezTo>
                    <a:cubicBezTo>
                      <a:pt x="1189" y="1327"/>
                      <a:pt x="1212" y="1348"/>
                      <a:pt x="1239" y="1348"/>
                    </a:cubicBezTo>
                    <a:cubicBezTo>
                      <a:pt x="1281" y="1348"/>
                      <a:pt x="1281" y="1296"/>
                      <a:pt x="1281" y="1277"/>
                    </a:cubicBezTo>
                    <a:lnTo>
                      <a:pt x="1297" y="226"/>
                    </a:lnTo>
                    <a:cubicBezTo>
                      <a:pt x="1300" y="131"/>
                      <a:pt x="1313" y="111"/>
                      <a:pt x="1345" y="101"/>
                    </a:cubicBezTo>
                    <a:cubicBezTo>
                      <a:pt x="1363" y="98"/>
                      <a:pt x="1374" y="98"/>
                      <a:pt x="1390" y="98"/>
                    </a:cubicBezTo>
                    <a:cubicBezTo>
                      <a:pt x="1435" y="98"/>
                      <a:pt x="1440" y="74"/>
                      <a:pt x="1440" y="64"/>
                    </a:cubicBezTo>
                    <a:cubicBezTo>
                      <a:pt x="1440" y="27"/>
                      <a:pt x="1398" y="27"/>
                      <a:pt x="1382" y="2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38" name="Puolivapaa piirto 37">
              <a:extLst>
                <a:ext uri="{FF2B5EF4-FFF2-40B4-BE49-F238E27FC236}">
                  <a16:creationId xmlns:a16="http://schemas.microsoft.com/office/drawing/2014/main" id="{976D43A9-509D-6258-984C-273092EC7E95}"/>
                </a:ext>
              </a:extLst>
            </p:cNvPr>
            <p:cNvSpPr/>
            <p:nvPr/>
          </p:nvSpPr>
          <p:spPr>
            <a:xfrm>
              <a:off x="4161239" y="1494360"/>
              <a:ext cx="3882960" cy="2832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87" h="7868">
                  <a:moveTo>
                    <a:pt x="10787" y="6657"/>
                  </a:moveTo>
                  <a:cubicBezTo>
                    <a:pt x="10129" y="7095"/>
                    <a:pt x="9094" y="6278"/>
                    <a:pt x="8217" y="5397"/>
                  </a:cubicBezTo>
                  <a:cubicBezTo>
                    <a:pt x="7292" y="4471"/>
                    <a:pt x="6105" y="2993"/>
                    <a:pt x="5834" y="2650"/>
                  </a:cubicBezTo>
                  <a:cubicBezTo>
                    <a:pt x="5818" y="2629"/>
                    <a:pt x="5807" y="2613"/>
                    <a:pt x="5797" y="2599"/>
                  </a:cubicBezTo>
                  <a:lnTo>
                    <a:pt x="5214" y="3351"/>
                  </a:lnTo>
                  <a:cubicBezTo>
                    <a:pt x="5224" y="3367"/>
                    <a:pt x="5238" y="3383"/>
                    <a:pt x="5248" y="3396"/>
                  </a:cubicBezTo>
                  <a:cubicBezTo>
                    <a:pt x="6585" y="5137"/>
                    <a:pt x="8740" y="7618"/>
                    <a:pt x="9692" y="7499"/>
                  </a:cubicBezTo>
                  <a:close/>
                  <a:moveTo>
                    <a:pt x="8962" y="2230"/>
                  </a:moveTo>
                  <a:cubicBezTo>
                    <a:pt x="9170" y="1671"/>
                    <a:pt x="9102" y="1058"/>
                    <a:pt x="8662" y="570"/>
                  </a:cubicBezTo>
                  <a:cubicBezTo>
                    <a:pt x="8119" y="-30"/>
                    <a:pt x="7181" y="-94"/>
                    <a:pt x="6603" y="294"/>
                  </a:cubicBezTo>
                  <a:cubicBezTo>
                    <a:pt x="6316" y="487"/>
                    <a:pt x="6097" y="705"/>
                    <a:pt x="5747" y="1145"/>
                  </a:cubicBezTo>
                  <a:cubicBezTo>
                    <a:pt x="5439" y="1530"/>
                    <a:pt x="3949" y="3457"/>
                    <a:pt x="3949" y="3454"/>
                  </a:cubicBezTo>
                  <a:lnTo>
                    <a:pt x="4208" y="3738"/>
                  </a:lnTo>
                  <a:cubicBezTo>
                    <a:pt x="4526" y="3359"/>
                    <a:pt x="5715" y="1787"/>
                    <a:pt x="5956" y="1511"/>
                  </a:cubicBezTo>
                  <a:cubicBezTo>
                    <a:pt x="6203" y="1231"/>
                    <a:pt x="6484" y="883"/>
                    <a:pt x="6894" y="837"/>
                  </a:cubicBezTo>
                  <a:cubicBezTo>
                    <a:pt x="7686" y="750"/>
                    <a:pt x="8419" y="1403"/>
                    <a:pt x="8166" y="2440"/>
                  </a:cubicBezTo>
                  <a:cubicBezTo>
                    <a:pt x="8050" y="2926"/>
                    <a:pt x="7407" y="4107"/>
                    <a:pt x="7407" y="4107"/>
                  </a:cubicBezTo>
                  <a:cubicBezTo>
                    <a:pt x="7822" y="3571"/>
                    <a:pt x="8769" y="2759"/>
                    <a:pt x="8962" y="2230"/>
                  </a:cubicBezTo>
                  <a:close/>
                  <a:moveTo>
                    <a:pt x="4384" y="2037"/>
                  </a:moveTo>
                  <a:cubicBezTo>
                    <a:pt x="4384" y="2037"/>
                    <a:pt x="4948" y="1315"/>
                    <a:pt x="4951" y="1310"/>
                  </a:cubicBezTo>
                  <a:cubicBezTo>
                    <a:pt x="4561" y="662"/>
                    <a:pt x="4179" y="286"/>
                    <a:pt x="3638" y="107"/>
                  </a:cubicBezTo>
                  <a:cubicBezTo>
                    <a:pt x="3440" y="41"/>
                    <a:pt x="2546" y="-180"/>
                    <a:pt x="1837" y="307"/>
                  </a:cubicBezTo>
                  <a:cubicBezTo>
                    <a:pt x="854" y="981"/>
                    <a:pt x="745" y="2169"/>
                    <a:pt x="1769" y="3401"/>
                  </a:cubicBezTo>
                  <a:cubicBezTo>
                    <a:pt x="2779" y="4616"/>
                    <a:pt x="5028" y="7133"/>
                    <a:pt x="5288" y="7523"/>
                  </a:cubicBezTo>
                  <a:cubicBezTo>
                    <a:pt x="5288" y="7523"/>
                    <a:pt x="6227" y="6018"/>
                    <a:pt x="6622" y="5411"/>
                  </a:cubicBezTo>
                  <a:cubicBezTo>
                    <a:pt x="6622" y="5411"/>
                    <a:pt x="5757" y="6270"/>
                    <a:pt x="5744" y="6286"/>
                  </a:cubicBezTo>
                  <a:cubicBezTo>
                    <a:pt x="5694" y="6225"/>
                    <a:pt x="2758" y="2881"/>
                    <a:pt x="2631" y="2751"/>
                  </a:cubicBezTo>
                  <a:cubicBezTo>
                    <a:pt x="1482" y="1584"/>
                    <a:pt x="2033" y="497"/>
                    <a:pt x="2715" y="434"/>
                  </a:cubicBezTo>
                  <a:cubicBezTo>
                    <a:pt x="3386" y="373"/>
                    <a:pt x="3723" y="976"/>
                    <a:pt x="4052" y="1477"/>
                  </a:cubicBezTo>
                  <a:cubicBezTo>
                    <a:pt x="4304" y="1861"/>
                    <a:pt x="4381" y="2034"/>
                    <a:pt x="4384" y="2037"/>
                  </a:cubicBezTo>
                  <a:close/>
                  <a:moveTo>
                    <a:pt x="0" y="7868"/>
                  </a:moveTo>
                  <a:cubicBezTo>
                    <a:pt x="0" y="7868"/>
                    <a:pt x="1384" y="7350"/>
                    <a:pt x="2829" y="5593"/>
                  </a:cubicBezTo>
                  <a:cubicBezTo>
                    <a:pt x="2829" y="5596"/>
                    <a:pt x="2575" y="5301"/>
                    <a:pt x="2575" y="5301"/>
                  </a:cubicBezTo>
                  <a:cubicBezTo>
                    <a:pt x="1665" y="6501"/>
                    <a:pt x="720" y="7392"/>
                    <a:pt x="0" y="786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i-FI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5416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/ Contact Op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582170" y="2453613"/>
            <a:ext cx="7027661" cy="656877"/>
          </a:xfrm>
          <a:noFill/>
        </p:spPr>
        <p:txBody>
          <a:bodyPr lIns="0" tIns="0" rIns="0" bIns="0" anchor="ctr"/>
          <a:lstStyle>
            <a:lvl1pPr marL="0" indent="0" algn="ctr">
              <a:buNone/>
              <a:defRPr sz="2700" b="1" cap="all" spc="180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FontTx/>
              <a:buNone/>
              <a:defRPr sz="1400" baseline="0">
                <a:solidFill>
                  <a:schemeClr val="bg1"/>
                </a:solidFill>
              </a:defRPr>
            </a:lvl2pPr>
            <a:lvl3pPr marL="266700" indent="-266700">
              <a:defRPr/>
            </a:lvl3pPr>
            <a:lvl4pPr marL="539750" indent="-273050">
              <a:defRPr/>
            </a:lvl4pPr>
            <a:lvl5pPr marL="806450" indent="-266700">
              <a:defRPr/>
            </a:lvl5pPr>
            <a:lvl6pPr marL="1071563" indent="-265113">
              <a:defRPr/>
            </a:lvl6pPr>
            <a:lvl7pPr marL="1346200" indent="-274638">
              <a:defRPr/>
            </a:lvl7pPr>
            <a:lvl8pPr marL="1612900" indent="-266700">
              <a:defRPr/>
            </a:lvl8pPr>
            <a:lvl9pPr marL="1878013" indent="-265113">
              <a:defRPr/>
            </a:lvl9pPr>
          </a:lstStyle>
          <a:p>
            <a:pPr lvl="0"/>
            <a:r>
              <a:rPr lang="en-US"/>
              <a:t>Add your thank you message</a:t>
            </a:r>
          </a:p>
        </p:txBody>
      </p:sp>
      <p:sp>
        <p:nvSpPr>
          <p:cNvPr id="28" name="Tekstin paikkamerkki 27">
            <a:extLst>
              <a:ext uri="{FF2B5EF4-FFF2-40B4-BE49-F238E27FC236}">
                <a16:creationId xmlns:a16="http://schemas.microsoft.com/office/drawing/2014/main" id="{737BD85C-A353-C947-B7C5-032F0E74E1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73539" y="3228037"/>
            <a:ext cx="7027661" cy="1011453"/>
          </a:xfrm>
        </p:spPr>
        <p:txBody>
          <a:bodyPr/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266700" indent="0" algn="ctr">
              <a:buNone/>
              <a:defRPr/>
            </a:lvl2pPr>
            <a:lvl3pPr marL="539750" indent="0" algn="ctr">
              <a:buNone/>
              <a:defRPr/>
            </a:lvl3pPr>
            <a:lvl4pPr marL="806450" indent="0" algn="ctr">
              <a:buNone/>
              <a:defRPr/>
            </a:lvl4pPr>
            <a:lvl5pPr marL="1071562" indent="0" algn="ctr">
              <a:buNone/>
              <a:defRPr/>
            </a:lvl5pPr>
          </a:lstStyle>
          <a:p>
            <a:pPr lvl="0"/>
            <a:r>
              <a:rPr lang="fi-FI"/>
              <a:t>Yhteystiedot</a:t>
            </a:r>
          </a:p>
        </p:txBody>
      </p: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9B255AA9-347F-752E-2D86-6D9F3EFB901A}"/>
              </a:ext>
            </a:extLst>
          </p:cNvPr>
          <p:cNvGrpSpPr/>
          <p:nvPr userDrawn="1"/>
        </p:nvGrpSpPr>
        <p:grpSpPr>
          <a:xfrm>
            <a:off x="5511472" y="5090567"/>
            <a:ext cx="1169057" cy="836662"/>
            <a:chOff x="3397320" y="1494360"/>
            <a:chExt cx="5411520" cy="3872880"/>
          </a:xfrm>
          <a:solidFill>
            <a:schemeClr val="bg1"/>
          </a:solidFill>
        </p:grpSpPr>
        <p:grpSp>
          <p:nvGrpSpPr>
            <p:cNvPr id="37" name="Ryhmä 36">
              <a:extLst>
                <a:ext uri="{FF2B5EF4-FFF2-40B4-BE49-F238E27FC236}">
                  <a16:creationId xmlns:a16="http://schemas.microsoft.com/office/drawing/2014/main" id="{53B44791-575D-5643-1705-61F4A39ABA16}"/>
                </a:ext>
              </a:extLst>
            </p:cNvPr>
            <p:cNvGrpSpPr/>
            <p:nvPr/>
          </p:nvGrpSpPr>
          <p:grpSpPr>
            <a:xfrm>
              <a:off x="3397320" y="4790520"/>
              <a:ext cx="5411520" cy="576720"/>
              <a:chOff x="3397320" y="4790520"/>
              <a:chExt cx="5411520" cy="576720"/>
            </a:xfrm>
            <a:grpFill/>
          </p:grpSpPr>
          <p:sp>
            <p:nvSpPr>
              <p:cNvPr id="39" name="Puolivapaa piirto 38">
                <a:extLst>
                  <a:ext uri="{FF2B5EF4-FFF2-40B4-BE49-F238E27FC236}">
                    <a16:creationId xmlns:a16="http://schemas.microsoft.com/office/drawing/2014/main" id="{4260E2F0-019E-C7D0-7A93-4A931D097035}"/>
                  </a:ext>
                </a:extLst>
              </p:cNvPr>
              <p:cNvSpPr/>
              <p:nvPr/>
            </p:nvSpPr>
            <p:spPr>
              <a:xfrm>
                <a:off x="6424200" y="4790520"/>
                <a:ext cx="70560" cy="705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7" h="197">
                    <a:moveTo>
                      <a:pt x="96" y="197"/>
                    </a:moveTo>
                    <a:cubicBezTo>
                      <a:pt x="154" y="197"/>
                      <a:pt x="197" y="152"/>
                      <a:pt x="197" y="94"/>
                    </a:cubicBezTo>
                    <a:cubicBezTo>
                      <a:pt x="197" y="38"/>
                      <a:pt x="156" y="0"/>
                      <a:pt x="98" y="0"/>
                    </a:cubicBezTo>
                    <a:cubicBezTo>
                      <a:pt x="35" y="0"/>
                      <a:pt x="0" y="51"/>
                      <a:pt x="0" y="99"/>
                    </a:cubicBezTo>
                    <a:cubicBezTo>
                      <a:pt x="0" y="147"/>
                      <a:pt x="35" y="197"/>
                      <a:pt x="96" y="19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0" name="Puolivapaa piirto 39">
                <a:extLst>
                  <a:ext uri="{FF2B5EF4-FFF2-40B4-BE49-F238E27FC236}">
                    <a16:creationId xmlns:a16="http://schemas.microsoft.com/office/drawing/2014/main" id="{6B982A70-8D83-6773-9BD9-05CE1818268B}"/>
                  </a:ext>
                </a:extLst>
              </p:cNvPr>
              <p:cNvSpPr/>
              <p:nvPr/>
            </p:nvSpPr>
            <p:spPr>
              <a:xfrm>
                <a:off x="6298200" y="4790520"/>
                <a:ext cx="69480" cy="705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94" h="197">
                    <a:moveTo>
                      <a:pt x="95" y="197"/>
                    </a:moveTo>
                    <a:cubicBezTo>
                      <a:pt x="152" y="197"/>
                      <a:pt x="194" y="152"/>
                      <a:pt x="194" y="94"/>
                    </a:cubicBezTo>
                    <a:cubicBezTo>
                      <a:pt x="194" y="41"/>
                      <a:pt x="155" y="0"/>
                      <a:pt x="95" y="0"/>
                    </a:cubicBezTo>
                    <a:cubicBezTo>
                      <a:pt x="29" y="0"/>
                      <a:pt x="0" y="59"/>
                      <a:pt x="0" y="99"/>
                    </a:cubicBezTo>
                    <a:cubicBezTo>
                      <a:pt x="0" y="147"/>
                      <a:pt x="32" y="197"/>
                      <a:pt x="95" y="19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1" name="Puolivapaa piirto 40">
                <a:extLst>
                  <a:ext uri="{FF2B5EF4-FFF2-40B4-BE49-F238E27FC236}">
                    <a16:creationId xmlns:a16="http://schemas.microsoft.com/office/drawing/2014/main" id="{7801358E-F99C-7068-1CC4-2FA9B3005259}"/>
                  </a:ext>
                </a:extLst>
              </p:cNvPr>
              <p:cNvSpPr/>
              <p:nvPr/>
            </p:nvSpPr>
            <p:spPr>
              <a:xfrm>
                <a:off x="3397320" y="4879440"/>
                <a:ext cx="631800" cy="4802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756" h="1335">
                    <a:moveTo>
                      <a:pt x="1708" y="1266"/>
                    </a:moveTo>
                    <a:cubicBezTo>
                      <a:pt x="1687" y="1266"/>
                      <a:pt x="1658" y="1264"/>
                      <a:pt x="1613" y="1251"/>
                    </a:cubicBezTo>
                    <a:cubicBezTo>
                      <a:pt x="1576" y="1240"/>
                      <a:pt x="1560" y="1203"/>
                      <a:pt x="1544" y="1096"/>
                    </a:cubicBezTo>
                    <a:lnTo>
                      <a:pt x="1392" y="69"/>
                    </a:lnTo>
                    <a:cubicBezTo>
                      <a:pt x="1389" y="50"/>
                      <a:pt x="1384" y="0"/>
                      <a:pt x="1342" y="0"/>
                    </a:cubicBezTo>
                    <a:cubicBezTo>
                      <a:pt x="1310" y="0"/>
                      <a:pt x="1297" y="32"/>
                      <a:pt x="1289" y="50"/>
                    </a:cubicBezTo>
                    <a:lnTo>
                      <a:pt x="854" y="964"/>
                    </a:lnTo>
                    <a:lnTo>
                      <a:pt x="419" y="61"/>
                    </a:lnTo>
                    <a:cubicBezTo>
                      <a:pt x="398" y="19"/>
                      <a:pt x="382" y="0"/>
                      <a:pt x="356" y="0"/>
                    </a:cubicBezTo>
                    <a:cubicBezTo>
                      <a:pt x="342" y="0"/>
                      <a:pt x="319" y="8"/>
                      <a:pt x="308" y="58"/>
                    </a:cubicBezTo>
                    <a:lnTo>
                      <a:pt x="143" y="1146"/>
                    </a:lnTo>
                    <a:cubicBezTo>
                      <a:pt x="135" y="1200"/>
                      <a:pt x="124" y="1253"/>
                      <a:pt x="90" y="1261"/>
                    </a:cubicBezTo>
                    <a:cubicBezTo>
                      <a:pt x="69" y="1266"/>
                      <a:pt x="58" y="1266"/>
                      <a:pt x="45" y="1266"/>
                    </a:cubicBezTo>
                    <a:cubicBezTo>
                      <a:pt x="5" y="1266"/>
                      <a:pt x="0" y="1285"/>
                      <a:pt x="0" y="1298"/>
                    </a:cubicBezTo>
                    <a:cubicBezTo>
                      <a:pt x="0" y="1309"/>
                      <a:pt x="3" y="1335"/>
                      <a:pt x="48" y="1335"/>
                    </a:cubicBezTo>
                    <a:cubicBezTo>
                      <a:pt x="79" y="1335"/>
                      <a:pt x="116" y="1333"/>
                      <a:pt x="151" y="1333"/>
                    </a:cubicBezTo>
                    <a:cubicBezTo>
                      <a:pt x="177" y="1330"/>
                      <a:pt x="198" y="1330"/>
                      <a:pt x="212" y="1330"/>
                    </a:cubicBezTo>
                    <a:cubicBezTo>
                      <a:pt x="226" y="1330"/>
                      <a:pt x="244" y="1330"/>
                      <a:pt x="266" y="1333"/>
                    </a:cubicBezTo>
                    <a:cubicBezTo>
                      <a:pt x="300" y="1333"/>
                      <a:pt x="345" y="1335"/>
                      <a:pt x="387" y="1335"/>
                    </a:cubicBezTo>
                    <a:cubicBezTo>
                      <a:pt x="403" y="1335"/>
                      <a:pt x="448" y="1335"/>
                      <a:pt x="448" y="1298"/>
                    </a:cubicBezTo>
                    <a:cubicBezTo>
                      <a:pt x="448" y="1293"/>
                      <a:pt x="446" y="1266"/>
                      <a:pt x="403" y="1266"/>
                    </a:cubicBezTo>
                    <a:cubicBezTo>
                      <a:pt x="382" y="1266"/>
                      <a:pt x="361" y="1264"/>
                      <a:pt x="337" y="1259"/>
                    </a:cubicBezTo>
                    <a:cubicBezTo>
                      <a:pt x="308" y="1251"/>
                      <a:pt x="303" y="1237"/>
                      <a:pt x="303" y="1224"/>
                    </a:cubicBezTo>
                    <a:cubicBezTo>
                      <a:pt x="303" y="1198"/>
                      <a:pt x="305" y="1177"/>
                      <a:pt x="308" y="1146"/>
                    </a:cubicBezTo>
                    <a:lnTo>
                      <a:pt x="387" y="542"/>
                    </a:lnTo>
                    <a:cubicBezTo>
                      <a:pt x="403" y="579"/>
                      <a:pt x="422" y="619"/>
                      <a:pt x="440" y="658"/>
                    </a:cubicBezTo>
                    <a:cubicBezTo>
                      <a:pt x="485" y="751"/>
                      <a:pt x="525" y="839"/>
                      <a:pt x="535" y="861"/>
                    </a:cubicBezTo>
                    <a:cubicBezTo>
                      <a:pt x="554" y="908"/>
                      <a:pt x="685" y="1157"/>
                      <a:pt x="727" y="1240"/>
                    </a:cubicBezTo>
                    <a:lnTo>
                      <a:pt x="732" y="1248"/>
                    </a:lnTo>
                    <a:cubicBezTo>
                      <a:pt x="761" y="1306"/>
                      <a:pt x="777" y="1333"/>
                      <a:pt x="804" y="1333"/>
                    </a:cubicBezTo>
                    <a:cubicBezTo>
                      <a:pt x="830" y="1333"/>
                      <a:pt x="841" y="1314"/>
                      <a:pt x="883" y="1229"/>
                    </a:cubicBezTo>
                    <a:lnTo>
                      <a:pt x="1220" y="524"/>
                    </a:lnTo>
                    <a:lnTo>
                      <a:pt x="1313" y="1200"/>
                    </a:lnTo>
                    <a:cubicBezTo>
                      <a:pt x="1318" y="1235"/>
                      <a:pt x="1315" y="1248"/>
                      <a:pt x="1315" y="1251"/>
                    </a:cubicBezTo>
                    <a:cubicBezTo>
                      <a:pt x="1305" y="1256"/>
                      <a:pt x="1286" y="1266"/>
                      <a:pt x="1286" y="1288"/>
                    </a:cubicBezTo>
                    <a:cubicBezTo>
                      <a:pt x="1286" y="1319"/>
                      <a:pt x="1326" y="1322"/>
                      <a:pt x="1352" y="1325"/>
                    </a:cubicBezTo>
                    <a:cubicBezTo>
                      <a:pt x="1419" y="1330"/>
                      <a:pt x="1650" y="1335"/>
                      <a:pt x="1692" y="1335"/>
                    </a:cubicBezTo>
                    <a:cubicBezTo>
                      <a:pt x="1748" y="1335"/>
                      <a:pt x="1756" y="1309"/>
                      <a:pt x="1756" y="1298"/>
                    </a:cubicBezTo>
                    <a:cubicBezTo>
                      <a:pt x="1756" y="1277"/>
                      <a:pt x="1740" y="1266"/>
                      <a:pt x="1708" y="1266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2" name="Puolivapaa piirto 41">
                <a:extLst>
                  <a:ext uri="{FF2B5EF4-FFF2-40B4-BE49-F238E27FC236}">
                    <a16:creationId xmlns:a16="http://schemas.microsoft.com/office/drawing/2014/main" id="{0ACDC946-67F9-F2B2-1AF2-CB7F2C2DDAA0}"/>
                  </a:ext>
                </a:extLst>
              </p:cNvPr>
              <p:cNvSpPr/>
              <p:nvPr/>
            </p:nvSpPr>
            <p:spPr>
              <a:xfrm>
                <a:off x="4151520" y="4887000"/>
                <a:ext cx="318600" cy="474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6" h="1320">
                    <a:moveTo>
                      <a:pt x="852" y="1022"/>
                    </a:moveTo>
                    <a:cubicBezTo>
                      <a:pt x="823" y="1022"/>
                      <a:pt x="817" y="1049"/>
                      <a:pt x="815" y="1062"/>
                    </a:cubicBezTo>
                    <a:cubicBezTo>
                      <a:pt x="804" y="1125"/>
                      <a:pt x="786" y="1156"/>
                      <a:pt x="750" y="1171"/>
                    </a:cubicBezTo>
                    <a:cubicBezTo>
                      <a:pt x="710" y="1190"/>
                      <a:pt x="642" y="1190"/>
                      <a:pt x="602" y="1190"/>
                    </a:cubicBezTo>
                    <a:cubicBezTo>
                      <a:pt x="430" y="1190"/>
                      <a:pt x="422" y="1163"/>
                      <a:pt x="422" y="1070"/>
                    </a:cubicBezTo>
                    <a:cubicBezTo>
                      <a:pt x="419" y="1035"/>
                      <a:pt x="419" y="948"/>
                      <a:pt x="419" y="879"/>
                    </a:cubicBezTo>
                    <a:lnTo>
                      <a:pt x="422" y="682"/>
                    </a:lnTo>
                    <a:cubicBezTo>
                      <a:pt x="478" y="682"/>
                      <a:pt x="618" y="685"/>
                      <a:pt x="644" y="688"/>
                    </a:cubicBezTo>
                    <a:cubicBezTo>
                      <a:pt x="702" y="693"/>
                      <a:pt x="716" y="717"/>
                      <a:pt x="721" y="738"/>
                    </a:cubicBezTo>
                    <a:cubicBezTo>
                      <a:pt x="724" y="751"/>
                      <a:pt x="726" y="765"/>
                      <a:pt x="726" y="778"/>
                    </a:cubicBezTo>
                    <a:cubicBezTo>
                      <a:pt x="726" y="783"/>
                      <a:pt x="726" y="788"/>
                      <a:pt x="726" y="791"/>
                    </a:cubicBezTo>
                    <a:cubicBezTo>
                      <a:pt x="726" y="813"/>
                      <a:pt x="742" y="829"/>
                      <a:pt x="763" y="829"/>
                    </a:cubicBezTo>
                    <a:cubicBezTo>
                      <a:pt x="799" y="829"/>
                      <a:pt x="799" y="788"/>
                      <a:pt x="799" y="775"/>
                    </a:cubicBezTo>
                    <a:cubicBezTo>
                      <a:pt x="799" y="765"/>
                      <a:pt x="801" y="698"/>
                      <a:pt x="804" y="667"/>
                    </a:cubicBezTo>
                    <a:cubicBezTo>
                      <a:pt x="809" y="608"/>
                      <a:pt x="815" y="577"/>
                      <a:pt x="817" y="561"/>
                    </a:cubicBezTo>
                    <a:cubicBezTo>
                      <a:pt x="817" y="553"/>
                      <a:pt x="817" y="548"/>
                      <a:pt x="817" y="542"/>
                    </a:cubicBezTo>
                    <a:cubicBezTo>
                      <a:pt x="817" y="524"/>
                      <a:pt x="807" y="510"/>
                      <a:pt x="786" y="510"/>
                    </a:cubicBezTo>
                    <a:cubicBezTo>
                      <a:pt x="769" y="510"/>
                      <a:pt x="758" y="521"/>
                      <a:pt x="745" y="540"/>
                    </a:cubicBezTo>
                    <a:cubicBezTo>
                      <a:pt x="734" y="550"/>
                      <a:pt x="713" y="553"/>
                      <a:pt x="679" y="555"/>
                    </a:cubicBezTo>
                    <a:cubicBezTo>
                      <a:pt x="655" y="558"/>
                      <a:pt x="560" y="561"/>
                      <a:pt x="422" y="561"/>
                    </a:cubicBezTo>
                    <a:lnTo>
                      <a:pt x="422" y="144"/>
                    </a:lnTo>
                    <a:cubicBezTo>
                      <a:pt x="470" y="144"/>
                      <a:pt x="623" y="147"/>
                      <a:pt x="647" y="150"/>
                    </a:cubicBezTo>
                    <a:cubicBezTo>
                      <a:pt x="726" y="160"/>
                      <a:pt x="734" y="179"/>
                      <a:pt x="742" y="197"/>
                    </a:cubicBezTo>
                    <a:cubicBezTo>
                      <a:pt x="750" y="213"/>
                      <a:pt x="750" y="240"/>
                      <a:pt x="750" y="250"/>
                    </a:cubicBezTo>
                    <a:cubicBezTo>
                      <a:pt x="750" y="290"/>
                      <a:pt x="778" y="292"/>
                      <a:pt x="786" y="292"/>
                    </a:cubicBezTo>
                    <a:cubicBezTo>
                      <a:pt x="796" y="292"/>
                      <a:pt x="817" y="290"/>
                      <a:pt x="823" y="258"/>
                    </a:cubicBezTo>
                    <a:cubicBezTo>
                      <a:pt x="825" y="245"/>
                      <a:pt x="828" y="213"/>
                      <a:pt x="831" y="184"/>
                    </a:cubicBezTo>
                    <a:cubicBezTo>
                      <a:pt x="831" y="168"/>
                      <a:pt x="831" y="152"/>
                      <a:pt x="833" y="147"/>
                    </a:cubicBezTo>
                    <a:cubicBezTo>
                      <a:pt x="836" y="96"/>
                      <a:pt x="838" y="69"/>
                      <a:pt x="844" y="56"/>
                    </a:cubicBezTo>
                    <a:cubicBezTo>
                      <a:pt x="844" y="45"/>
                      <a:pt x="846" y="40"/>
                      <a:pt x="846" y="37"/>
                    </a:cubicBezTo>
                    <a:cubicBezTo>
                      <a:pt x="846" y="3"/>
                      <a:pt x="820" y="0"/>
                      <a:pt x="815" y="0"/>
                    </a:cubicBezTo>
                    <a:cubicBezTo>
                      <a:pt x="807" y="0"/>
                      <a:pt x="799" y="3"/>
                      <a:pt x="793" y="6"/>
                    </a:cubicBezTo>
                    <a:cubicBezTo>
                      <a:pt x="788" y="6"/>
                      <a:pt x="786" y="8"/>
                      <a:pt x="783" y="8"/>
                    </a:cubicBezTo>
                    <a:cubicBezTo>
                      <a:pt x="769" y="11"/>
                      <a:pt x="740" y="16"/>
                      <a:pt x="716" y="19"/>
                    </a:cubicBezTo>
                    <a:cubicBezTo>
                      <a:pt x="695" y="19"/>
                      <a:pt x="544" y="19"/>
                      <a:pt x="299" y="19"/>
                    </a:cubicBezTo>
                    <a:cubicBezTo>
                      <a:pt x="278" y="19"/>
                      <a:pt x="249" y="19"/>
                      <a:pt x="215" y="19"/>
                    </a:cubicBezTo>
                    <a:cubicBezTo>
                      <a:pt x="167" y="16"/>
                      <a:pt x="109" y="14"/>
                      <a:pt x="59" y="14"/>
                    </a:cubicBezTo>
                    <a:cubicBezTo>
                      <a:pt x="43" y="14"/>
                      <a:pt x="0" y="14"/>
                      <a:pt x="0" y="51"/>
                    </a:cubicBezTo>
                    <a:cubicBezTo>
                      <a:pt x="0" y="67"/>
                      <a:pt x="11" y="85"/>
                      <a:pt x="51" y="85"/>
                    </a:cubicBezTo>
                    <a:cubicBezTo>
                      <a:pt x="74" y="85"/>
                      <a:pt x="98" y="85"/>
                      <a:pt x="111" y="88"/>
                    </a:cubicBezTo>
                    <a:cubicBezTo>
                      <a:pt x="151" y="98"/>
                      <a:pt x="164" y="113"/>
                      <a:pt x="167" y="165"/>
                    </a:cubicBezTo>
                    <a:cubicBezTo>
                      <a:pt x="170" y="218"/>
                      <a:pt x="170" y="263"/>
                      <a:pt x="170" y="518"/>
                    </a:cubicBezTo>
                    <a:lnTo>
                      <a:pt x="170" y="810"/>
                    </a:lnTo>
                    <a:cubicBezTo>
                      <a:pt x="170" y="964"/>
                      <a:pt x="170" y="1094"/>
                      <a:pt x="162" y="1163"/>
                    </a:cubicBezTo>
                    <a:cubicBezTo>
                      <a:pt x="154" y="1216"/>
                      <a:pt x="146" y="1235"/>
                      <a:pt x="127" y="1238"/>
                    </a:cubicBezTo>
                    <a:cubicBezTo>
                      <a:pt x="109" y="1243"/>
                      <a:pt x="93" y="1245"/>
                      <a:pt x="72" y="1245"/>
                    </a:cubicBezTo>
                    <a:cubicBezTo>
                      <a:pt x="32" y="1245"/>
                      <a:pt x="27" y="1264"/>
                      <a:pt x="27" y="1277"/>
                    </a:cubicBezTo>
                    <a:cubicBezTo>
                      <a:pt x="27" y="1290"/>
                      <a:pt x="32" y="1314"/>
                      <a:pt x="80" y="1314"/>
                    </a:cubicBezTo>
                    <a:cubicBezTo>
                      <a:pt x="117" y="1314"/>
                      <a:pt x="167" y="1312"/>
                      <a:pt x="212" y="1312"/>
                    </a:cubicBezTo>
                    <a:cubicBezTo>
                      <a:pt x="244" y="1309"/>
                      <a:pt x="273" y="1309"/>
                      <a:pt x="289" y="1309"/>
                    </a:cubicBezTo>
                    <a:cubicBezTo>
                      <a:pt x="328" y="1309"/>
                      <a:pt x="369" y="1312"/>
                      <a:pt x="417" y="1312"/>
                    </a:cubicBezTo>
                    <a:cubicBezTo>
                      <a:pt x="496" y="1314"/>
                      <a:pt x="597" y="1320"/>
                      <a:pt x="753" y="1320"/>
                    </a:cubicBezTo>
                    <a:cubicBezTo>
                      <a:pt x="817" y="1320"/>
                      <a:pt x="846" y="1320"/>
                      <a:pt x="862" y="1261"/>
                    </a:cubicBezTo>
                    <a:cubicBezTo>
                      <a:pt x="870" y="1227"/>
                      <a:pt x="886" y="1110"/>
                      <a:pt x="886" y="1070"/>
                    </a:cubicBezTo>
                    <a:cubicBezTo>
                      <a:pt x="886" y="1057"/>
                      <a:pt x="886" y="1022"/>
                      <a:pt x="852" y="1022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3" name="Puolivapaa piirto 42">
                <a:extLst>
                  <a:ext uri="{FF2B5EF4-FFF2-40B4-BE49-F238E27FC236}">
                    <a16:creationId xmlns:a16="http://schemas.microsoft.com/office/drawing/2014/main" id="{E1EBB5A5-064D-5B14-8BA0-5958D60255A7}"/>
                  </a:ext>
                </a:extLst>
              </p:cNvPr>
              <p:cNvSpPr/>
              <p:nvPr/>
            </p:nvSpPr>
            <p:spPr>
              <a:xfrm>
                <a:off x="4647240" y="4892040"/>
                <a:ext cx="526320" cy="467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63" h="1300">
                    <a:moveTo>
                      <a:pt x="1416" y="1231"/>
                    </a:moveTo>
                    <a:cubicBezTo>
                      <a:pt x="1392" y="1231"/>
                      <a:pt x="1355" y="1226"/>
                      <a:pt x="1333" y="1224"/>
                    </a:cubicBezTo>
                    <a:cubicBezTo>
                      <a:pt x="1302" y="1221"/>
                      <a:pt x="1291" y="1202"/>
                      <a:pt x="1286" y="1152"/>
                    </a:cubicBezTo>
                    <a:cubicBezTo>
                      <a:pt x="1278" y="1080"/>
                      <a:pt x="1278" y="950"/>
                      <a:pt x="1278" y="796"/>
                    </a:cubicBezTo>
                    <a:lnTo>
                      <a:pt x="1278" y="504"/>
                    </a:lnTo>
                    <a:cubicBezTo>
                      <a:pt x="1278" y="249"/>
                      <a:pt x="1278" y="204"/>
                      <a:pt x="1281" y="151"/>
                    </a:cubicBezTo>
                    <a:cubicBezTo>
                      <a:pt x="1286" y="93"/>
                      <a:pt x="1299" y="82"/>
                      <a:pt x="1326" y="76"/>
                    </a:cubicBezTo>
                    <a:cubicBezTo>
                      <a:pt x="1347" y="71"/>
                      <a:pt x="1360" y="71"/>
                      <a:pt x="1371" y="71"/>
                    </a:cubicBezTo>
                    <a:cubicBezTo>
                      <a:pt x="1405" y="71"/>
                      <a:pt x="1421" y="58"/>
                      <a:pt x="1421" y="34"/>
                    </a:cubicBezTo>
                    <a:cubicBezTo>
                      <a:pt x="1421" y="0"/>
                      <a:pt x="1381" y="0"/>
                      <a:pt x="1365" y="0"/>
                    </a:cubicBezTo>
                    <a:cubicBezTo>
                      <a:pt x="1331" y="0"/>
                      <a:pt x="1281" y="2"/>
                      <a:pt x="1238" y="2"/>
                    </a:cubicBezTo>
                    <a:cubicBezTo>
                      <a:pt x="1204" y="5"/>
                      <a:pt x="1175" y="5"/>
                      <a:pt x="1155" y="5"/>
                    </a:cubicBezTo>
                    <a:cubicBezTo>
                      <a:pt x="1137" y="5"/>
                      <a:pt x="1110" y="5"/>
                      <a:pt x="1076" y="5"/>
                    </a:cubicBezTo>
                    <a:cubicBezTo>
                      <a:pt x="1028" y="2"/>
                      <a:pt x="970" y="0"/>
                      <a:pt x="917" y="0"/>
                    </a:cubicBezTo>
                    <a:cubicBezTo>
                      <a:pt x="904" y="0"/>
                      <a:pt x="862" y="0"/>
                      <a:pt x="862" y="34"/>
                    </a:cubicBezTo>
                    <a:cubicBezTo>
                      <a:pt x="862" y="50"/>
                      <a:pt x="869" y="71"/>
                      <a:pt x="909" y="71"/>
                    </a:cubicBezTo>
                    <a:cubicBezTo>
                      <a:pt x="936" y="71"/>
                      <a:pt x="959" y="71"/>
                      <a:pt x="970" y="74"/>
                    </a:cubicBezTo>
                    <a:cubicBezTo>
                      <a:pt x="1012" y="84"/>
                      <a:pt x="1023" y="99"/>
                      <a:pt x="1026" y="151"/>
                    </a:cubicBezTo>
                    <a:cubicBezTo>
                      <a:pt x="1031" y="204"/>
                      <a:pt x="1031" y="249"/>
                      <a:pt x="1031" y="504"/>
                    </a:cubicBezTo>
                    <a:lnTo>
                      <a:pt x="1031" y="531"/>
                    </a:lnTo>
                    <a:lnTo>
                      <a:pt x="416" y="531"/>
                    </a:lnTo>
                    <a:lnTo>
                      <a:pt x="416" y="504"/>
                    </a:lnTo>
                    <a:cubicBezTo>
                      <a:pt x="416" y="249"/>
                      <a:pt x="416" y="204"/>
                      <a:pt x="419" y="151"/>
                    </a:cubicBezTo>
                    <a:cubicBezTo>
                      <a:pt x="421" y="93"/>
                      <a:pt x="435" y="82"/>
                      <a:pt x="464" y="76"/>
                    </a:cubicBezTo>
                    <a:cubicBezTo>
                      <a:pt x="482" y="71"/>
                      <a:pt x="495" y="71"/>
                      <a:pt x="509" y="71"/>
                    </a:cubicBezTo>
                    <a:cubicBezTo>
                      <a:pt x="540" y="71"/>
                      <a:pt x="556" y="58"/>
                      <a:pt x="556" y="34"/>
                    </a:cubicBezTo>
                    <a:cubicBezTo>
                      <a:pt x="556" y="0"/>
                      <a:pt x="517" y="0"/>
                      <a:pt x="503" y="0"/>
                    </a:cubicBezTo>
                    <a:cubicBezTo>
                      <a:pt x="466" y="0"/>
                      <a:pt x="419" y="2"/>
                      <a:pt x="374" y="2"/>
                    </a:cubicBezTo>
                    <a:cubicBezTo>
                      <a:pt x="342" y="5"/>
                      <a:pt x="310" y="5"/>
                      <a:pt x="294" y="5"/>
                    </a:cubicBezTo>
                    <a:cubicBezTo>
                      <a:pt x="275" y="5"/>
                      <a:pt x="246" y="5"/>
                      <a:pt x="211" y="5"/>
                    </a:cubicBezTo>
                    <a:cubicBezTo>
                      <a:pt x="164" y="2"/>
                      <a:pt x="105" y="0"/>
                      <a:pt x="52" y="0"/>
                    </a:cubicBezTo>
                    <a:cubicBezTo>
                      <a:pt x="39" y="0"/>
                      <a:pt x="0" y="0"/>
                      <a:pt x="0" y="34"/>
                    </a:cubicBezTo>
                    <a:cubicBezTo>
                      <a:pt x="0" y="50"/>
                      <a:pt x="8" y="71"/>
                      <a:pt x="47" y="71"/>
                    </a:cubicBezTo>
                    <a:cubicBezTo>
                      <a:pt x="71" y="71"/>
                      <a:pt x="97" y="71"/>
                      <a:pt x="108" y="74"/>
                    </a:cubicBezTo>
                    <a:cubicBezTo>
                      <a:pt x="150" y="84"/>
                      <a:pt x="161" y="99"/>
                      <a:pt x="164" y="151"/>
                    </a:cubicBezTo>
                    <a:cubicBezTo>
                      <a:pt x="166" y="204"/>
                      <a:pt x="166" y="249"/>
                      <a:pt x="166" y="504"/>
                    </a:cubicBezTo>
                    <a:lnTo>
                      <a:pt x="166" y="796"/>
                    </a:lnTo>
                    <a:cubicBezTo>
                      <a:pt x="166" y="950"/>
                      <a:pt x="166" y="1080"/>
                      <a:pt x="158" y="1149"/>
                    </a:cubicBezTo>
                    <a:cubicBezTo>
                      <a:pt x="150" y="1202"/>
                      <a:pt x="142" y="1221"/>
                      <a:pt x="127" y="1224"/>
                    </a:cubicBezTo>
                    <a:cubicBezTo>
                      <a:pt x="108" y="1229"/>
                      <a:pt x="90" y="1231"/>
                      <a:pt x="71" y="1231"/>
                    </a:cubicBezTo>
                    <a:cubicBezTo>
                      <a:pt x="29" y="1231"/>
                      <a:pt x="23" y="1253"/>
                      <a:pt x="23" y="1263"/>
                    </a:cubicBezTo>
                    <a:cubicBezTo>
                      <a:pt x="23" y="1276"/>
                      <a:pt x="31" y="1300"/>
                      <a:pt x="76" y="1300"/>
                    </a:cubicBezTo>
                    <a:cubicBezTo>
                      <a:pt x="116" y="1300"/>
                      <a:pt x="166" y="1298"/>
                      <a:pt x="209" y="1298"/>
                    </a:cubicBezTo>
                    <a:cubicBezTo>
                      <a:pt x="240" y="1295"/>
                      <a:pt x="269" y="1295"/>
                      <a:pt x="286" y="1295"/>
                    </a:cubicBezTo>
                    <a:cubicBezTo>
                      <a:pt x="305" y="1295"/>
                      <a:pt x="334" y="1295"/>
                      <a:pt x="366" y="1298"/>
                    </a:cubicBezTo>
                    <a:cubicBezTo>
                      <a:pt x="416" y="1298"/>
                      <a:pt x="479" y="1300"/>
                      <a:pt x="546" y="1300"/>
                    </a:cubicBezTo>
                    <a:cubicBezTo>
                      <a:pt x="596" y="1300"/>
                      <a:pt x="599" y="1274"/>
                      <a:pt x="599" y="1263"/>
                    </a:cubicBezTo>
                    <a:cubicBezTo>
                      <a:pt x="599" y="1255"/>
                      <a:pt x="596" y="1231"/>
                      <a:pt x="554" y="1231"/>
                    </a:cubicBezTo>
                    <a:cubicBezTo>
                      <a:pt x="527" y="1231"/>
                      <a:pt x="493" y="1226"/>
                      <a:pt x="472" y="1224"/>
                    </a:cubicBezTo>
                    <a:cubicBezTo>
                      <a:pt x="440" y="1221"/>
                      <a:pt x="429" y="1202"/>
                      <a:pt x="424" y="1152"/>
                    </a:cubicBezTo>
                    <a:cubicBezTo>
                      <a:pt x="416" y="1080"/>
                      <a:pt x="416" y="950"/>
                      <a:pt x="416" y="796"/>
                    </a:cubicBezTo>
                    <a:lnTo>
                      <a:pt x="416" y="661"/>
                    </a:lnTo>
                    <a:lnTo>
                      <a:pt x="1031" y="661"/>
                    </a:lnTo>
                    <a:lnTo>
                      <a:pt x="1031" y="796"/>
                    </a:lnTo>
                    <a:cubicBezTo>
                      <a:pt x="1031" y="950"/>
                      <a:pt x="1031" y="1080"/>
                      <a:pt x="1023" y="1149"/>
                    </a:cubicBezTo>
                    <a:cubicBezTo>
                      <a:pt x="1015" y="1202"/>
                      <a:pt x="1007" y="1221"/>
                      <a:pt x="989" y="1224"/>
                    </a:cubicBezTo>
                    <a:cubicBezTo>
                      <a:pt x="970" y="1229"/>
                      <a:pt x="954" y="1231"/>
                      <a:pt x="933" y="1231"/>
                    </a:cubicBezTo>
                    <a:cubicBezTo>
                      <a:pt x="891" y="1231"/>
                      <a:pt x="888" y="1253"/>
                      <a:pt x="888" y="1263"/>
                    </a:cubicBezTo>
                    <a:cubicBezTo>
                      <a:pt x="888" y="1282"/>
                      <a:pt x="896" y="1300"/>
                      <a:pt x="941" y="1300"/>
                    </a:cubicBezTo>
                    <a:cubicBezTo>
                      <a:pt x="978" y="1300"/>
                      <a:pt x="1028" y="1298"/>
                      <a:pt x="1071" y="1298"/>
                    </a:cubicBezTo>
                    <a:cubicBezTo>
                      <a:pt x="1105" y="1295"/>
                      <a:pt x="1134" y="1295"/>
                      <a:pt x="1150" y="1295"/>
                    </a:cubicBezTo>
                    <a:cubicBezTo>
                      <a:pt x="1169" y="1295"/>
                      <a:pt x="1196" y="1295"/>
                      <a:pt x="1230" y="1298"/>
                    </a:cubicBezTo>
                    <a:cubicBezTo>
                      <a:pt x="1281" y="1298"/>
                      <a:pt x="1344" y="1300"/>
                      <a:pt x="1410" y="1300"/>
                    </a:cubicBezTo>
                    <a:cubicBezTo>
                      <a:pt x="1458" y="1300"/>
                      <a:pt x="1463" y="1274"/>
                      <a:pt x="1463" y="1263"/>
                    </a:cubicBezTo>
                    <a:cubicBezTo>
                      <a:pt x="1463" y="1255"/>
                      <a:pt x="1458" y="1231"/>
                      <a:pt x="1416" y="1231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4" name="Puolivapaa piirto 43">
                <a:extLst>
                  <a:ext uri="{FF2B5EF4-FFF2-40B4-BE49-F238E27FC236}">
                    <a16:creationId xmlns:a16="http://schemas.microsoft.com/office/drawing/2014/main" id="{988B5382-1CD9-F3ED-2B6E-F8BBFF832A89}"/>
                  </a:ext>
                </a:extLst>
              </p:cNvPr>
              <p:cNvSpPr/>
              <p:nvPr/>
            </p:nvSpPr>
            <p:spPr>
              <a:xfrm>
                <a:off x="5351400" y="4892040"/>
                <a:ext cx="209880" cy="467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4" h="1300">
                    <a:moveTo>
                      <a:pt x="537" y="1231"/>
                    </a:moveTo>
                    <a:cubicBezTo>
                      <a:pt x="512" y="1231"/>
                      <a:pt x="475" y="1226"/>
                      <a:pt x="454" y="1224"/>
                    </a:cubicBezTo>
                    <a:cubicBezTo>
                      <a:pt x="419" y="1221"/>
                      <a:pt x="409" y="1205"/>
                      <a:pt x="403" y="1160"/>
                    </a:cubicBezTo>
                    <a:cubicBezTo>
                      <a:pt x="398" y="1090"/>
                      <a:pt x="398" y="961"/>
                      <a:pt x="398" y="796"/>
                    </a:cubicBezTo>
                    <a:lnTo>
                      <a:pt x="398" y="504"/>
                    </a:lnTo>
                    <a:cubicBezTo>
                      <a:pt x="398" y="249"/>
                      <a:pt x="398" y="204"/>
                      <a:pt x="401" y="151"/>
                    </a:cubicBezTo>
                    <a:cubicBezTo>
                      <a:pt x="403" y="93"/>
                      <a:pt x="417" y="79"/>
                      <a:pt x="446" y="74"/>
                    </a:cubicBezTo>
                    <a:cubicBezTo>
                      <a:pt x="464" y="71"/>
                      <a:pt x="478" y="71"/>
                      <a:pt x="493" y="71"/>
                    </a:cubicBezTo>
                    <a:cubicBezTo>
                      <a:pt x="534" y="71"/>
                      <a:pt x="539" y="47"/>
                      <a:pt x="539" y="34"/>
                    </a:cubicBezTo>
                    <a:cubicBezTo>
                      <a:pt x="539" y="13"/>
                      <a:pt x="520" y="0"/>
                      <a:pt x="486" y="0"/>
                    </a:cubicBezTo>
                    <a:cubicBezTo>
                      <a:pt x="448" y="0"/>
                      <a:pt x="403" y="2"/>
                      <a:pt x="361" y="2"/>
                    </a:cubicBezTo>
                    <a:cubicBezTo>
                      <a:pt x="329" y="5"/>
                      <a:pt x="298" y="5"/>
                      <a:pt x="279" y="5"/>
                    </a:cubicBezTo>
                    <a:cubicBezTo>
                      <a:pt x="258" y="5"/>
                      <a:pt x="224" y="5"/>
                      <a:pt x="187" y="2"/>
                    </a:cubicBezTo>
                    <a:cubicBezTo>
                      <a:pt x="142" y="2"/>
                      <a:pt x="97" y="0"/>
                      <a:pt x="61" y="0"/>
                    </a:cubicBezTo>
                    <a:cubicBezTo>
                      <a:pt x="43" y="0"/>
                      <a:pt x="0" y="0"/>
                      <a:pt x="0" y="34"/>
                    </a:cubicBezTo>
                    <a:cubicBezTo>
                      <a:pt x="0" y="47"/>
                      <a:pt x="6" y="71"/>
                      <a:pt x="48" y="71"/>
                    </a:cubicBezTo>
                    <a:cubicBezTo>
                      <a:pt x="69" y="71"/>
                      <a:pt x="89" y="71"/>
                      <a:pt x="104" y="76"/>
                    </a:cubicBezTo>
                    <a:cubicBezTo>
                      <a:pt x="123" y="82"/>
                      <a:pt x="142" y="91"/>
                      <a:pt x="147" y="151"/>
                    </a:cubicBezTo>
                    <a:cubicBezTo>
                      <a:pt x="149" y="204"/>
                      <a:pt x="149" y="249"/>
                      <a:pt x="149" y="504"/>
                    </a:cubicBezTo>
                    <a:lnTo>
                      <a:pt x="149" y="796"/>
                    </a:lnTo>
                    <a:cubicBezTo>
                      <a:pt x="149" y="961"/>
                      <a:pt x="149" y="1088"/>
                      <a:pt x="142" y="1160"/>
                    </a:cubicBezTo>
                    <a:cubicBezTo>
                      <a:pt x="136" y="1210"/>
                      <a:pt x="126" y="1221"/>
                      <a:pt x="107" y="1224"/>
                    </a:cubicBezTo>
                    <a:cubicBezTo>
                      <a:pt x="97" y="1226"/>
                      <a:pt x="74" y="1231"/>
                      <a:pt x="51" y="1231"/>
                    </a:cubicBezTo>
                    <a:cubicBezTo>
                      <a:pt x="11" y="1231"/>
                      <a:pt x="3" y="1253"/>
                      <a:pt x="3" y="1263"/>
                    </a:cubicBezTo>
                    <a:cubicBezTo>
                      <a:pt x="3" y="1274"/>
                      <a:pt x="8" y="1300"/>
                      <a:pt x="59" y="1300"/>
                    </a:cubicBezTo>
                    <a:cubicBezTo>
                      <a:pt x="97" y="1300"/>
                      <a:pt x="147" y="1298"/>
                      <a:pt x="192" y="1298"/>
                    </a:cubicBezTo>
                    <a:cubicBezTo>
                      <a:pt x="224" y="1295"/>
                      <a:pt x="253" y="1295"/>
                      <a:pt x="269" y="1295"/>
                    </a:cubicBezTo>
                    <a:cubicBezTo>
                      <a:pt x="287" y="1295"/>
                      <a:pt x="314" y="1295"/>
                      <a:pt x="345" y="1298"/>
                    </a:cubicBezTo>
                    <a:cubicBezTo>
                      <a:pt x="398" y="1298"/>
                      <a:pt x="464" y="1300"/>
                      <a:pt x="531" y="1300"/>
                    </a:cubicBezTo>
                    <a:cubicBezTo>
                      <a:pt x="571" y="1300"/>
                      <a:pt x="584" y="1282"/>
                      <a:pt x="584" y="1263"/>
                    </a:cubicBezTo>
                    <a:cubicBezTo>
                      <a:pt x="584" y="1255"/>
                      <a:pt x="582" y="1231"/>
                      <a:pt x="537" y="1231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5" name="Puolivapaa piirto 44">
                <a:extLst>
                  <a:ext uri="{FF2B5EF4-FFF2-40B4-BE49-F238E27FC236}">
                    <a16:creationId xmlns:a16="http://schemas.microsoft.com/office/drawing/2014/main" id="{CABBBDBD-79B1-8057-DA57-03ED0273AE2E}"/>
                  </a:ext>
                </a:extLst>
              </p:cNvPr>
              <p:cNvSpPr/>
              <p:nvPr/>
            </p:nvSpPr>
            <p:spPr>
              <a:xfrm>
                <a:off x="5735520" y="4892040"/>
                <a:ext cx="329040" cy="46980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915" h="1306">
                    <a:moveTo>
                      <a:pt x="883" y="1000"/>
                    </a:moveTo>
                    <a:cubicBezTo>
                      <a:pt x="859" y="1000"/>
                      <a:pt x="846" y="1013"/>
                      <a:pt x="843" y="1043"/>
                    </a:cubicBezTo>
                    <a:cubicBezTo>
                      <a:pt x="841" y="1069"/>
                      <a:pt x="822" y="1114"/>
                      <a:pt x="806" y="1131"/>
                    </a:cubicBezTo>
                    <a:cubicBezTo>
                      <a:pt x="768" y="1171"/>
                      <a:pt x="713" y="1173"/>
                      <a:pt x="623" y="1173"/>
                    </a:cubicBezTo>
                    <a:cubicBezTo>
                      <a:pt x="496" y="1173"/>
                      <a:pt x="459" y="1160"/>
                      <a:pt x="435" y="1142"/>
                    </a:cubicBezTo>
                    <a:cubicBezTo>
                      <a:pt x="408" y="1117"/>
                      <a:pt x="408" y="990"/>
                      <a:pt x="408" y="796"/>
                    </a:cubicBezTo>
                    <a:lnTo>
                      <a:pt x="408" y="504"/>
                    </a:lnTo>
                    <a:cubicBezTo>
                      <a:pt x="408" y="249"/>
                      <a:pt x="408" y="204"/>
                      <a:pt x="411" y="151"/>
                    </a:cubicBezTo>
                    <a:cubicBezTo>
                      <a:pt x="414" y="93"/>
                      <a:pt x="427" y="79"/>
                      <a:pt x="456" y="74"/>
                    </a:cubicBezTo>
                    <a:cubicBezTo>
                      <a:pt x="475" y="71"/>
                      <a:pt x="501" y="71"/>
                      <a:pt x="517" y="71"/>
                    </a:cubicBezTo>
                    <a:cubicBezTo>
                      <a:pt x="551" y="71"/>
                      <a:pt x="567" y="58"/>
                      <a:pt x="567" y="37"/>
                    </a:cubicBezTo>
                    <a:cubicBezTo>
                      <a:pt x="567" y="0"/>
                      <a:pt x="528" y="0"/>
                      <a:pt x="512" y="0"/>
                    </a:cubicBezTo>
                    <a:cubicBezTo>
                      <a:pt x="477" y="0"/>
                      <a:pt x="422" y="2"/>
                      <a:pt x="374" y="5"/>
                    </a:cubicBezTo>
                    <a:cubicBezTo>
                      <a:pt x="336" y="5"/>
                      <a:pt x="302" y="5"/>
                      <a:pt x="286" y="5"/>
                    </a:cubicBezTo>
                    <a:cubicBezTo>
                      <a:pt x="265" y="5"/>
                      <a:pt x="235" y="5"/>
                      <a:pt x="201" y="5"/>
                    </a:cubicBezTo>
                    <a:cubicBezTo>
                      <a:pt x="153" y="2"/>
                      <a:pt x="101" y="0"/>
                      <a:pt x="56" y="0"/>
                    </a:cubicBezTo>
                    <a:cubicBezTo>
                      <a:pt x="40" y="0"/>
                      <a:pt x="0" y="0"/>
                      <a:pt x="0" y="37"/>
                    </a:cubicBezTo>
                    <a:cubicBezTo>
                      <a:pt x="0" y="50"/>
                      <a:pt x="8" y="71"/>
                      <a:pt x="48" y="71"/>
                    </a:cubicBezTo>
                    <a:cubicBezTo>
                      <a:pt x="69" y="71"/>
                      <a:pt x="87" y="71"/>
                      <a:pt x="101" y="74"/>
                    </a:cubicBezTo>
                    <a:cubicBezTo>
                      <a:pt x="140" y="84"/>
                      <a:pt x="153" y="99"/>
                      <a:pt x="156" y="151"/>
                    </a:cubicBezTo>
                    <a:cubicBezTo>
                      <a:pt x="159" y="204"/>
                      <a:pt x="159" y="249"/>
                      <a:pt x="159" y="504"/>
                    </a:cubicBezTo>
                    <a:lnTo>
                      <a:pt x="159" y="796"/>
                    </a:lnTo>
                    <a:cubicBezTo>
                      <a:pt x="159" y="950"/>
                      <a:pt x="159" y="1080"/>
                      <a:pt x="151" y="1149"/>
                    </a:cubicBezTo>
                    <a:cubicBezTo>
                      <a:pt x="143" y="1202"/>
                      <a:pt x="135" y="1221"/>
                      <a:pt x="116" y="1224"/>
                    </a:cubicBezTo>
                    <a:cubicBezTo>
                      <a:pt x="106" y="1226"/>
                      <a:pt x="87" y="1231"/>
                      <a:pt x="61" y="1231"/>
                    </a:cubicBezTo>
                    <a:cubicBezTo>
                      <a:pt x="21" y="1231"/>
                      <a:pt x="16" y="1253"/>
                      <a:pt x="16" y="1263"/>
                    </a:cubicBezTo>
                    <a:cubicBezTo>
                      <a:pt x="16" y="1276"/>
                      <a:pt x="21" y="1300"/>
                      <a:pt x="69" y="1300"/>
                    </a:cubicBezTo>
                    <a:cubicBezTo>
                      <a:pt x="106" y="1300"/>
                      <a:pt x="156" y="1298"/>
                      <a:pt x="201" y="1298"/>
                    </a:cubicBezTo>
                    <a:cubicBezTo>
                      <a:pt x="233" y="1295"/>
                      <a:pt x="262" y="1295"/>
                      <a:pt x="278" y="1295"/>
                    </a:cubicBezTo>
                    <a:cubicBezTo>
                      <a:pt x="336" y="1295"/>
                      <a:pt x="390" y="1298"/>
                      <a:pt x="451" y="1300"/>
                    </a:cubicBezTo>
                    <a:cubicBezTo>
                      <a:pt x="533" y="1303"/>
                      <a:pt x="628" y="1306"/>
                      <a:pt x="763" y="1306"/>
                    </a:cubicBezTo>
                    <a:cubicBezTo>
                      <a:pt x="849" y="1306"/>
                      <a:pt x="875" y="1298"/>
                      <a:pt x="888" y="1245"/>
                    </a:cubicBezTo>
                    <a:cubicBezTo>
                      <a:pt x="904" y="1197"/>
                      <a:pt x="915" y="1069"/>
                      <a:pt x="915" y="1048"/>
                    </a:cubicBezTo>
                    <a:cubicBezTo>
                      <a:pt x="915" y="1035"/>
                      <a:pt x="915" y="1000"/>
                      <a:pt x="883" y="1000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6" name="Puolivapaa piirto 45">
                <a:extLst>
                  <a:ext uri="{FF2B5EF4-FFF2-40B4-BE49-F238E27FC236}">
                    <a16:creationId xmlns:a16="http://schemas.microsoft.com/office/drawing/2014/main" id="{E318ECDD-0DC6-309A-CDDB-3542EB1EAF6C}"/>
                  </a:ext>
                </a:extLst>
              </p:cNvPr>
              <p:cNvSpPr/>
              <p:nvPr/>
            </p:nvSpPr>
            <p:spPr>
              <a:xfrm>
                <a:off x="6140880" y="4879440"/>
                <a:ext cx="506520" cy="4802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08" h="1335">
                    <a:moveTo>
                      <a:pt x="516" y="778"/>
                    </a:moveTo>
                    <a:lnTo>
                      <a:pt x="655" y="409"/>
                    </a:lnTo>
                    <a:lnTo>
                      <a:pt x="787" y="778"/>
                    </a:lnTo>
                    <a:close/>
                    <a:moveTo>
                      <a:pt x="1368" y="1266"/>
                    </a:moveTo>
                    <a:cubicBezTo>
                      <a:pt x="1344" y="1266"/>
                      <a:pt x="1323" y="1264"/>
                      <a:pt x="1302" y="1259"/>
                    </a:cubicBezTo>
                    <a:cubicBezTo>
                      <a:pt x="1281" y="1253"/>
                      <a:pt x="1236" y="1243"/>
                      <a:pt x="1169" y="1091"/>
                    </a:cubicBezTo>
                    <a:cubicBezTo>
                      <a:pt x="1109" y="948"/>
                      <a:pt x="997" y="664"/>
                      <a:pt x="904" y="435"/>
                    </a:cubicBezTo>
                    <a:cubicBezTo>
                      <a:pt x="835" y="258"/>
                      <a:pt x="774" y="106"/>
                      <a:pt x="756" y="66"/>
                    </a:cubicBezTo>
                    <a:cubicBezTo>
                      <a:pt x="740" y="27"/>
                      <a:pt x="727" y="0"/>
                      <a:pt x="697" y="0"/>
                    </a:cubicBezTo>
                    <a:cubicBezTo>
                      <a:pt x="666" y="0"/>
                      <a:pt x="652" y="35"/>
                      <a:pt x="631" y="80"/>
                    </a:cubicBezTo>
                    <a:lnTo>
                      <a:pt x="215" y="1125"/>
                    </a:lnTo>
                    <a:cubicBezTo>
                      <a:pt x="180" y="1211"/>
                      <a:pt x="151" y="1253"/>
                      <a:pt x="89" y="1261"/>
                    </a:cubicBezTo>
                    <a:cubicBezTo>
                      <a:pt x="76" y="1264"/>
                      <a:pt x="52" y="1266"/>
                      <a:pt x="39" y="1266"/>
                    </a:cubicBezTo>
                    <a:cubicBezTo>
                      <a:pt x="2" y="1266"/>
                      <a:pt x="0" y="1290"/>
                      <a:pt x="0" y="1298"/>
                    </a:cubicBezTo>
                    <a:cubicBezTo>
                      <a:pt x="0" y="1335"/>
                      <a:pt x="39" y="1335"/>
                      <a:pt x="50" y="1335"/>
                    </a:cubicBezTo>
                    <a:cubicBezTo>
                      <a:pt x="112" y="1335"/>
                      <a:pt x="173" y="1333"/>
                      <a:pt x="212" y="1333"/>
                    </a:cubicBezTo>
                    <a:cubicBezTo>
                      <a:pt x="231" y="1330"/>
                      <a:pt x="241" y="1330"/>
                      <a:pt x="247" y="1330"/>
                    </a:cubicBezTo>
                    <a:cubicBezTo>
                      <a:pt x="273" y="1330"/>
                      <a:pt x="302" y="1333"/>
                      <a:pt x="334" y="1333"/>
                    </a:cubicBezTo>
                    <a:cubicBezTo>
                      <a:pt x="366" y="1335"/>
                      <a:pt x="397" y="1335"/>
                      <a:pt x="424" y="1335"/>
                    </a:cubicBezTo>
                    <a:cubicBezTo>
                      <a:pt x="464" y="1335"/>
                      <a:pt x="471" y="1317"/>
                      <a:pt x="471" y="1298"/>
                    </a:cubicBezTo>
                    <a:cubicBezTo>
                      <a:pt x="471" y="1266"/>
                      <a:pt x="437" y="1266"/>
                      <a:pt x="427" y="1266"/>
                    </a:cubicBezTo>
                    <a:lnTo>
                      <a:pt x="403" y="1266"/>
                    </a:lnTo>
                    <a:cubicBezTo>
                      <a:pt x="355" y="1266"/>
                      <a:pt x="355" y="1248"/>
                      <a:pt x="355" y="1235"/>
                    </a:cubicBezTo>
                    <a:cubicBezTo>
                      <a:pt x="355" y="1216"/>
                      <a:pt x="363" y="1179"/>
                      <a:pt x="379" y="1138"/>
                    </a:cubicBezTo>
                    <a:lnTo>
                      <a:pt x="469" y="900"/>
                    </a:lnTo>
                    <a:lnTo>
                      <a:pt x="835" y="900"/>
                    </a:lnTo>
                    <a:lnTo>
                      <a:pt x="967" y="1253"/>
                    </a:lnTo>
                    <a:cubicBezTo>
                      <a:pt x="967" y="1256"/>
                      <a:pt x="970" y="1259"/>
                      <a:pt x="970" y="1264"/>
                    </a:cubicBezTo>
                    <a:cubicBezTo>
                      <a:pt x="959" y="1264"/>
                      <a:pt x="928" y="1269"/>
                      <a:pt x="928" y="1298"/>
                    </a:cubicBezTo>
                    <a:cubicBezTo>
                      <a:pt x="928" y="1327"/>
                      <a:pt x="959" y="1330"/>
                      <a:pt x="989" y="1333"/>
                    </a:cubicBezTo>
                    <a:lnTo>
                      <a:pt x="997" y="1333"/>
                    </a:lnTo>
                    <a:cubicBezTo>
                      <a:pt x="1132" y="1335"/>
                      <a:pt x="1254" y="1335"/>
                      <a:pt x="1312" y="1335"/>
                    </a:cubicBezTo>
                    <a:cubicBezTo>
                      <a:pt x="1365" y="1335"/>
                      <a:pt x="1408" y="1335"/>
                      <a:pt x="1408" y="1298"/>
                    </a:cubicBezTo>
                    <a:cubicBezTo>
                      <a:pt x="1408" y="1282"/>
                      <a:pt x="1402" y="1266"/>
                      <a:pt x="1368" y="1266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7" name="Puolivapaa piirto 46">
                <a:extLst>
                  <a:ext uri="{FF2B5EF4-FFF2-40B4-BE49-F238E27FC236}">
                    <a16:creationId xmlns:a16="http://schemas.microsoft.com/office/drawing/2014/main" id="{2C257DF6-8234-127B-841A-1218D8904C89}"/>
                  </a:ext>
                </a:extLst>
              </p:cNvPr>
              <p:cNvSpPr/>
              <p:nvPr/>
            </p:nvSpPr>
            <p:spPr>
              <a:xfrm>
                <a:off x="6759360" y="4892040"/>
                <a:ext cx="209880" cy="4676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84" h="1300">
                    <a:moveTo>
                      <a:pt x="536" y="1231"/>
                    </a:moveTo>
                    <a:cubicBezTo>
                      <a:pt x="512" y="1231"/>
                      <a:pt x="475" y="1226"/>
                      <a:pt x="454" y="1224"/>
                    </a:cubicBezTo>
                    <a:cubicBezTo>
                      <a:pt x="419" y="1221"/>
                      <a:pt x="409" y="1205"/>
                      <a:pt x="403" y="1160"/>
                    </a:cubicBezTo>
                    <a:cubicBezTo>
                      <a:pt x="395" y="1090"/>
                      <a:pt x="395" y="961"/>
                      <a:pt x="395" y="796"/>
                    </a:cubicBezTo>
                    <a:lnTo>
                      <a:pt x="395" y="504"/>
                    </a:lnTo>
                    <a:cubicBezTo>
                      <a:pt x="395" y="249"/>
                      <a:pt x="395" y="204"/>
                      <a:pt x="401" y="151"/>
                    </a:cubicBezTo>
                    <a:cubicBezTo>
                      <a:pt x="403" y="93"/>
                      <a:pt x="417" y="79"/>
                      <a:pt x="446" y="74"/>
                    </a:cubicBezTo>
                    <a:cubicBezTo>
                      <a:pt x="464" y="71"/>
                      <a:pt x="477" y="71"/>
                      <a:pt x="493" y="71"/>
                    </a:cubicBezTo>
                    <a:cubicBezTo>
                      <a:pt x="533" y="71"/>
                      <a:pt x="538" y="47"/>
                      <a:pt x="538" y="34"/>
                    </a:cubicBezTo>
                    <a:cubicBezTo>
                      <a:pt x="538" y="13"/>
                      <a:pt x="520" y="0"/>
                      <a:pt x="485" y="0"/>
                    </a:cubicBezTo>
                    <a:cubicBezTo>
                      <a:pt x="448" y="0"/>
                      <a:pt x="403" y="2"/>
                      <a:pt x="361" y="2"/>
                    </a:cubicBezTo>
                    <a:cubicBezTo>
                      <a:pt x="329" y="5"/>
                      <a:pt x="297" y="5"/>
                      <a:pt x="279" y="5"/>
                    </a:cubicBezTo>
                    <a:cubicBezTo>
                      <a:pt x="258" y="5"/>
                      <a:pt x="223" y="5"/>
                      <a:pt x="184" y="2"/>
                    </a:cubicBezTo>
                    <a:cubicBezTo>
                      <a:pt x="140" y="2"/>
                      <a:pt x="95" y="0"/>
                      <a:pt x="61" y="0"/>
                    </a:cubicBezTo>
                    <a:cubicBezTo>
                      <a:pt x="42" y="0"/>
                      <a:pt x="0" y="0"/>
                      <a:pt x="0" y="34"/>
                    </a:cubicBezTo>
                    <a:cubicBezTo>
                      <a:pt x="0" y="47"/>
                      <a:pt x="5" y="71"/>
                      <a:pt x="48" y="71"/>
                    </a:cubicBezTo>
                    <a:cubicBezTo>
                      <a:pt x="69" y="71"/>
                      <a:pt x="87" y="71"/>
                      <a:pt x="103" y="76"/>
                    </a:cubicBezTo>
                    <a:cubicBezTo>
                      <a:pt x="122" y="82"/>
                      <a:pt x="140" y="91"/>
                      <a:pt x="147" y="151"/>
                    </a:cubicBezTo>
                    <a:cubicBezTo>
                      <a:pt x="149" y="204"/>
                      <a:pt x="149" y="249"/>
                      <a:pt x="149" y="504"/>
                    </a:cubicBezTo>
                    <a:lnTo>
                      <a:pt x="149" y="796"/>
                    </a:lnTo>
                    <a:cubicBezTo>
                      <a:pt x="149" y="961"/>
                      <a:pt x="149" y="1088"/>
                      <a:pt x="140" y="1160"/>
                    </a:cubicBezTo>
                    <a:cubicBezTo>
                      <a:pt x="135" y="1210"/>
                      <a:pt x="124" y="1221"/>
                      <a:pt x="106" y="1224"/>
                    </a:cubicBezTo>
                    <a:cubicBezTo>
                      <a:pt x="95" y="1226"/>
                      <a:pt x="74" y="1231"/>
                      <a:pt x="50" y="1231"/>
                    </a:cubicBezTo>
                    <a:cubicBezTo>
                      <a:pt x="11" y="1231"/>
                      <a:pt x="3" y="1253"/>
                      <a:pt x="3" y="1263"/>
                    </a:cubicBezTo>
                    <a:cubicBezTo>
                      <a:pt x="3" y="1274"/>
                      <a:pt x="8" y="1300"/>
                      <a:pt x="56" y="1300"/>
                    </a:cubicBezTo>
                    <a:cubicBezTo>
                      <a:pt x="95" y="1300"/>
                      <a:pt x="147" y="1298"/>
                      <a:pt x="192" y="1298"/>
                    </a:cubicBezTo>
                    <a:cubicBezTo>
                      <a:pt x="223" y="1295"/>
                      <a:pt x="252" y="1295"/>
                      <a:pt x="268" y="1295"/>
                    </a:cubicBezTo>
                    <a:cubicBezTo>
                      <a:pt x="287" y="1295"/>
                      <a:pt x="313" y="1295"/>
                      <a:pt x="345" y="1298"/>
                    </a:cubicBezTo>
                    <a:cubicBezTo>
                      <a:pt x="398" y="1298"/>
                      <a:pt x="464" y="1300"/>
                      <a:pt x="530" y="1300"/>
                    </a:cubicBezTo>
                    <a:cubicBezTo>
                      <a:pt x="570" y="1300"/>
                      <a:pt x="584" y="1282"/>
                      <a:pt x="584" y="1263"/>
                    </a:cubicBezTo>
                    <a:cubicBezTo>
                      <a:pt x="584" y="1255"/>
                      <a:pt x="581" y="1231"/>
                      <a:pt x="536" y="1231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8" name="Puolivapaa piirto 47">
                <a:extLst>
                  <a:ext uri="{FF2B5EF4-FFF2-40B4-BE49-F238E27FC236}">
                    <a16:creationId xmlns:a16="http://schemas.microsoft.com/office/drawing/2014/main" id="{A7066298-EAE9-482A-E1F5-1C76F1B6D297}"/>
                  </a:ext>
                </a:extLst>
              </p:cNvPr>
              <p:cNvSpPr/>
              <p:nvPr/>
            </p:nvSpPr>
            <p:spPr>
              <a:xfrm>
                <a:off x="7121160" y="4882320"/>
                <a:ext cx="518400" cy="48492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41" h="1348">
                    <a:moveTo>
                      <a:pt x="1382" y="27"/>
                    </a:moveTo>
                    <a:cubicBezTo>
                      <a:pt x="1326" y="27"/>
                      <a:pt x="1278" y="29"/>
                      <a:pt x="1249" y="32"/>
                    </a:cubicBezTo>
                    <a:cubicBezTo>
                      <a:pt x="1233" y="32"/>
                      <a:pt x="1225" y="32"/>
                      <a:pt x="1220" y="32"/>
                    </a:cubicBezTo>
                    <a:cubicBezTo>
                      <a:pt x="1204" y="32"/>
                      <a:pt x="1186" y="32"/>
                      <a:pt x="1162" y="32"/>
                    </a:cubicBezTo>
                    <a:cubicBezTo>
                      <a:pt x="1122" y="29"/>
                      <a:pt x="1072" y="27"/>
                      <a:pt x="1019" y="27"/>
                    </a:cubicBezTo>
                    <a:cubicBezTo>
                      <a:pt x="998" y="27"/>
                      <a:pt x="955" y="27"/>
                      <a:pt x="955" y="64"/>
                    </a:cubicBezTo>
                    <a:cubicBezTo>
                      <a:pt x="955" y="74"/>
                      <a:pt x="961" y="98"/>
                      <a:pt x="1000" y="98"/>
                    </a:cubicBezTo>
                    <a:cubicBezTo>
                      <a:pt x="1022" y="98"/>
                      <a:pt x="1061" y="98"/>
                      <a:pt x="1082" y="106"/>
                    </a:cubicBezTo>
                    <a:cubicBezTo>
                      <a:pt x="1106" y="118"/>
                      <a:pt x="1125" y="133"/>
                      <a:pt x="1125" y="239"/>
                    </a:cubicBezTo>
                    <a:lnTo>
                      <a:pt x="1141" y="945"/>
                    </a:lnTo>
                    <a:cubicBezTo>
                      <a:pt x="1120" y="921"/>
                      <a:pt x="1085" y="884"/>
                      <a:pt x="1048" y="847"/>
                    </a:cubicBezTo>
                    <a:cubicBezTo>
                      <a:pt x="969" y="762"/>
                      <a:pt x="867" y="656"/>
                      <a:pt x="801" y="592"/>
                    </a:cubicBezTo>
                    <a:cubicBezTo>
                      <a:pt x="550" y="340"/>
                      <a:pt x="289" y="61"/>
                      <a:pt x="287" y="58"/>
                    </a:cubicBezTo>
                    <a:lnTo>
                      <a:pt x="271" y="40"/>
                    </a:lnTo>
                    <a:cubicBezTo>
                      <a:pt x="250" y="19"/>
                      <a:pt x="234" y="0"/>
                      <a:pt x="210" y="0"/>
                    </a:cubicBezTo>
                    <a:cubicBezTo>
                      <a:pt x="170" y="0"/>
                      <a:pt x="170" y="56"/>
                      <a:pt x="170" y="74"/>
                    </a:cubicBezTo>
                    <a:lnTo>
                      <a:pt x="154" y="1062"/>
                    </a:lnTo>
                    <a:cubicBezTo>
                      <a:pt x="152" y="1206"/>
                      <a:pt x="146" y="1240"/>
                      <a:pt x="117" y="1251"/>
                    </a:cubicBezTo>
                    <a:cubicBezTo>
                      <a:pt x="101" y="1256"/>
                      <a:pt x="75" y="1258"/>
                      <a:pt x="49" y="1258"/>
                    </a:cubicBezTo>
                    <a:cubicBezTo>
                      <a:pt x="5" y="1258"/>
                      <a:pt x="0" y="1280"/>
                      <a:pt x="0" y="1290"/>
                    </a:cubicBezTo>
                    <a:cubicBezTo>
                      <a:pt x="0" y="1327"/>
                      <a:pt x="43" y="1327"/>
                      <a:pt x="59" y="1327"/>
                    </a:cubicBezTo>
                    <a:cubicBezTo>
                      <a:pt x="120" y="1327"/>
                      <a:pt x="176" y="1325"/>
                      <a:pt x="210" y="1322"/>
                    </a:cubicBezTo>
                    <a:cubicBezTo>
                      <a:pt x="223" y="1322"/>
                      <a:pt x="234" y="1322"/>
                      <a:pt x="236" y="1322"/>
                    </a:cubicBezTo>
                    <a:cubicBezTo>
                      <a:pt x="250" y="1322"/>
                      <a:pt x="263" y="1322"/>
                      <a:pt x="284" y="1325"/>
                    </a:cubicBezTo>
                    <a:cubicBezTo>
                      <a:pt x="321" y="1325"/>
                      <a:pt x="374" y="1327"/>
                      <a:pt x="443" y="1327"/>
                    </a:cubicBezTo>
                    <a:cubicBezTo>
                      <a:pt x="460" y="1327"/>
                      <a:pt x="502" y="1327"/>
                      <a:pt x="502" y="1290"/>
                    </a:cubicBezTo>
                    <a:cubicBezTo>
                      <a:pt x="502" y="1274"/>
                      <a:pt x="494" y="1258"/>
                      <a:pt x="453" y="1258"/>
                    </a:cubicBezTo>
                    <a:cubicBezTo>
                      <a:pt x="430" y="1258"/>
                      <a:pt x="400" y="1256"/>
                      <a:pt x="374" y="1248"/>
                    </a:cubicBezTo>
                    <a:cubicBezTo>
                      <a:pt x="355" y="1240"/>
                      <a:pt x="332" y="1216"/>
                      <a:pt x="329" y="1080"/>
                    </a:cubicBezTo>
                    <a:lnTo>
                      <a:pt x="311" y="427"/>
                    </a:lnTo>
                    <a:cubicBezTo>
                      <a:pt x="313" y="430"/>
                      <a:pt x="316" y="432"/>
                      <a:pt x="318" y="435"/>
                    </a:cubicBezTo>
                    <a:cubicBezTo>
                      <a:pt x="390" y="513"/>
                      <a:pt x="534" y="672"/>
                      <a:pt x="677" y="816"/>
                    </a:cubicBezTo>
                    <a:cubicBezTo>
                      <a:pt x="748" y="884"/>
                      <a:pt x="825" y="964"/>
                      <a:pt x="899" y="1038"/>
                    </a:cubicBezTo>
                    <a:cubicBezTo>
                      <a:pt x="1006" y="1144"/>
                      <a:pt x="1106" y="1245"/>
                      <a:pt x="1167" y="1303"/>
                    </a:cubicBezTo>
                    <a:cubicBezTo>
                      <a:pt x="1188" y="1325"/>
                      <a:pt x="1212" y="1348"/>
                      <a:pt x="1239" y="1348"/>
                    </a:cubicBezTo>
                    <a:cubicBezTo>
                      <a:pt x="1281" y="1348"/>
                      <a:pt x="1281" y="1296"/>
                      <a:pt x="1281" y="1277"/>
                    </a:cubicBezTo>
                    <a:lnTo>
                      <a:pt x="1299" y="226"/>
                    </a:lnTo>
                    <a:cubicBezTo>
                      <a:pt x="1299" y="131"/>
                      <a:pt x="1315" y="111"/>
                      <a:pt x="1345" y="101"/>
                    </a:cubicBezTo>
                    <a:cubicBezTo>
                      <a:pt x="1364" y="98"/>
                      <a:pt x="1375" y="98"/>
                      <a:pt x="1390" y="98"/>
                    </a:cubicBezTo>
                    <a:cubicBezTo>
                      <a:pt x="1435" y="98"/>
                      <a:pt x="1441" y="74"/>
                      <a:pt x="1441" y="64"/>
                    </a:cubicBezTo>
                    <a:cubicBezTo>
                      <a:pt x="1441" y="27"/>
                      <a:pt x="1401" y="27"/>
                      <a:pt x="1382" y="2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49" name="Puolivapaa piirto 48">
                <a:extLst>
                  <a:ext uri="{FF2B5EF4-FFF2-40B4-BE49-F238E27FC236}">
                    <a16:creationId xmlns:a16="http://schemas.microsoft.com/office/drawing/2014/main" id="{92C275FB-20D7-29B6-FAEE-36A596B7DF0C}"/>
                  </a:ext>
                </a:extLst>
              </p:cNvPr>
              <p:cNvSpPr/>
              <p:nvPr/>
            </p:nvSpPr>
            <p:spPr>
              <a:xfrm>
                <a:off x="7813440" y="4887000"/>
                <a:ext cx="317520" cy="47484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883" h="1320">
                    <a:moveTo>
                      <a:pt x="852" y="1022"/>
                    </a:moveTo>
                    <a:cubicBezTo>
                      <a:pt x="820" y="1022"/>
                      <a:pt x="815" y="1049"/>
                      <a:pt x="812" y="1062"/>
                    </a:cubicBezTo>
                    <a:cubicBezTo>
                      <a:pt x="801" y="1125"/>
                      <a:pt x="785" y="1156"/>
                      <a:pt x="748" y="1171"/>
                    </a:cubicBezTo>
                    <a:cubicBezTo>
                      <a:pt x="708" y="1190"/>
                      <a:pt x="639" y="1190"/>
                      <a:pt x="599" y="1190"/>
                    </a:cubicBezTo>
                    <a:cubicBezTo>
                      <a:pt x="430" y="1190"/>
                      <a:pt x="422" y="1163"/>
                      <a:pt x="419" y="1070"/>
                    </a:cubicBezTo>
                    <a:cubicBezTo>
                      <a:pt x="419" y="1035"/>
                      <a:pt x="419" y="948"/>
                      <a:pt x="419" y="879"/>
                    </a:cubicBezTo>
                    <a:lnTo>
                      <a:pt x="419" y="682"/>
                    </a:lnTo>
                    <a:cubicBezTo>
                      <a:pt x="475" y="682"/>
                      <a:pt x="618" y="685"/>
                      <a:pt x="644" y="688"/>
                    </a:cubicBezTo>
                    <a:cubicBezTo>
                      <a:pt x="702" y="693"/>
                      <a:pt x="716" y="717"/>
                      <a:pt x="721" y="738"/>
                    </a:cubicBezTo>
                    <a:cubicBezTo>
                      <a:pt x="724" y="751"/>
                      <a:pt x="724" y="765"/>
                      <a:pt x="726" y="778"/>
                    </a:cubicBezTo>
                    <a:cubicBezTo>
                      <a:pt x="726" y="783"/>
                      <a:pt x="726" y="788"/>
                      <a:pt x="726" y="791"/>
                    </a:cubicBezTo>
                    <a:cubicBezTo>
                      <a:pt x="726" y="813"/>
                      <a:pt x="739" y="829"/>
                      <a:pt x="762" y="829"/>
                    </a:cubicBezTo>
                    <a:cubicBezTo>
                      <a:pt x="799" y="829"/>
                      <a:pt x="799" y="788"/>
                      <a:pt x="799" y="775"/>
                    </a:cubicBezTo>
                    <a:cubicBezTo>
                      <a:pt x="799" y="765"/>
                      <a:pt x="801" y="698"/>
                      <a:pt x="804" y="667"/>
                    </a:cubicBezTo>
                    <a:cubicBezTo>
                      <a:pt x="807" y="608"/>
                      <a:pt x="812" y="577"/>
                      <a:pt x="815" y="561"/>
                    </a:cubicBezTo>
                    <a:cubicBezTo>
                      <a:pt x="817" y="553"/>
                      <a:pt x="817" y="548"/>
                      <a:pt x="817" y="542"/>
                    </a:cubicBezTo>
                    <a:cubicBezTo>
                      <a:pt x="817" y="524"/>
                      <a:pt x="804" y="510"/>
                      <a:pt x="785" y="510"/>
                    </a:cubicBezTo>
                    <a:cubicBezTo>
                      <a:pt x="770" y="510"/>
                      <a:pt x="759" y="521"/>
                      <a:pt x="743" y="540"/>
                    </a:cubicBezTo>
                    <a:cubicBezTo>
                      <a:pt x="732" y="550"/>
                      <a:pt x="710" y="553"/>
                      <a:pt x="676" y="555"/>
                    </a:cubicBezTo>
                    <a:cubicBezTo>
                      <a:pt x="652" y="558"/>
                      <a:pt x="560" y="561"/>
                      <a:pt x="419" y="561"/>
                    </a:cubicBezTo>
                    <a:lnTo>
                      <a:pt x="419" y="144"/>
                    </a:lnTo>
                    <a:cubicBezTo>
                      <a:pt x="470" y="144"/>
                      <a:pt x="620" y="147"/>
                      <a:pt x="644" y="150"/>
                    </a:cubicBezTo>
                    <a:cubicBezTo>
                      <a:pt x="726" y="160"/>
                      <a:pt x="734" y="179"/>
                      <a:pt x="743" y="197"/>
                    </a:cubicBezTo>
                    <a:cubicBezTo>
                      <a:pt x="748" y="213"/>
                      <a:pt x="751" y="240"/>
                      <a:pt x="751" y="250"/>
                    </a:cubicBezTo>
                    <a:cubicBezTo>
                      <a:pt x="751" y="287"/>
                      <a:pt x="772" y="292"/>
                      <a:pt x="785" y="292"/>
                    </a:cubicBezTo>
                    <a:cubicBezTo>
                      <a:pt x="796" y="292"/>
                      <a:pt x="815" y="290"/>
                      <a:pt x="823" y="258"/>
                    </a:cubicBezTo>
                    <a:cubicBezTo>
                      <a:pt x="825" y="245"/>
                      <a:pt x="825" y="213"/>
                      <a:pt x="828" y="184"/>
                    </a:cubicBezTo>
                    <a:cubicBezTo>
                      <a:pt x="828" y="168"/>
                      <a:pt x="830" y="152"/>
                      <a:pt x="830" y="147"/>
                    </a:cubicBezTo>
                    <a:cubicBezTo>
                      <a:pt x="833" y="96"/>
                      <a:pt x="838" y="69"/>
                      <a:pt x="841" y="56"/>
                    </a:cubicBezTo>
                    <a:cubicBezTo>
                      <a:pt x="844" y="45"/>
                      <a:pt x="844" y="40"/>
                      <a:pt x="844" y="37"/>
                    </a:cubicBezTo>
                    <a:cubicBezTo>
                      <a:pt x="844" y="3"/>
                      <a:pt x="820" y="0"/>
                      <a:pt x="815" y="0"/>
                    </a:cubicBezTo>
                    <a:cubicBezTo>
                      <a:pt x="807" y="0"/>
                      <a:pt x="799" y="3"/>
                      <a:pt x="791" y="6"/>
                    </a:cubicBezTo>
                    <a:cubicBezTo>
                      <a:pt x="788" y="6"/>
                      <a:pt x="785" y="8"/>
                      <a:pt x="783" y="8"/>
                    </a:cubicBezTo>
                    <a:cubicBezTo>
                      <a:pt x="770" y="11"/>
                      <a:pt x="737" y="16"/>
                      <a:pt x="713" y="19"/>
                    </a:cubicBezTo>
                    <a:cubicBezTo>
                      <a:pt x="695" y="19"/>
                      <a:pt x="541" y="19"/>
                      <a:pt x="297" y="19"/>
                    </a:cubicBezTo>
                    <a:cubicBezTo>
                      <a:pt x="278" y="19"/>
                      <a:pt x="246" y="19"/>
                      <a:pt x="212" y="19"/>
                    </a:cubicBezTo>
                    <a:cubicBezTo>
                      <a:pt x="164" y="16"/>
                      <a:pt x="109" y="14"/>
                      <a:pt x="56" y="14"/>
                    </a:cubicBezTo>
                    <a:cubicBezTo>
                      <a:pt x="40" y="14"/>
                      <a:pt x="0" y="14"/>
                      <a:pt x="0" y="51"/>
                    </a:cubicBezTo>
                    <a:cubicBezTo>
                      <a:pt x="0" y="67"/>
                      <a:pt x="8" y="85"/>
                      <a:pt x="48" y="85"/>
                    </a:cubicBezTo>
                    <a:cubicBezTo>
                      <a:pt x="72" y="85"/>
                      <a:pt x="98" y="85"/>
                      <a:pt x="109" y="88"/>
                    </a:cubicBezTo>
                    <a:cubicBezTo>
                      <a:pt x="151" y="98"/>
                      <a:pt x="162" y="113"/>
                      <a:pt x="164" y="165"/>
                    </a:cubicBezTo>
                    <a:cubicBezTo>
                      <a:pt x="170" y="218"/>
                      <a:pt x="170" y="263"/>
                      <a:pt x="170" y="518"/>
                    </a:cubicBezTo>
                    <a:lnTo>
                      <a:pt x="170" y="810"/>
                    </a:lnTo>
                    <a:cubicBezTo>
                      <a:pt x="170" y="964"/>
                      <a:pt x="170" y="1094"/>
                      <a:pt x="159" y="1163"/>
                    </a:cubicBezTo>
                    <a:cubicBezTo>
                      <a:pt x="154" y="1216"/>
                      <a:pt x="146" y="1235"/>
                      <a:pt x="127" y="1238"/>
                    </a:cubicBezTo>
                    <a:cubicBezTo>
                      <a:pt x="117" y="1240"/>
                      <a:pt x="96" y="1245"/>
                      <a:pt x="72" y="1245"/>
                    </a:cubicBezTo>
                    <a:cubicBezTo>
                      <a:pt x="29" y="1245"/>
                      <a:pt x="24" y="1267"/>
                      <a:pt x="24" y="1277"/>
                    </a:cubicBezTo>
                    <a:cubicBezTo>
                      <a:pt x="24" y="1290"/>
                      <a:pt x="32" y="1314"/>
                      <a:pt x="80" y="1314"/>
                    </a:cubicBezTo>
                    <a:cubicBezTo>
                      <a:pt x="117" y="1314"/>
                      <a:pt x="167" y="1312"/>
                      <a:pt x="212" y="1312"/>
                    </a:cubicBezTo>
                    <a:cubicBezTo>
                      <a:pt x="244" y="1309"/>
                      <a:pt x="273" y="1309"/>
                      <a:pt x="289" y="1309"/>
                    </a:cubicBezTo>
                    <a:cubicBezTo>
                      <a:pt x="327" y="1309"/>
                      <a:pt x="366" y="1312"/>
                      <a:pt x="417" y="1312"/>
                    </a:cubicBezTo>
                    <a:cubicBezTo>
                      <a:pt x="496" y="1314"/>
                      <a:pt x="597" y="1320"/>
                      <a:pt x="751" y="1320"/>
                    </a:cubicBezTo>
                    <a:cubicBezTo>
                      <a:pt x="817" y="1320"/>
                      <a:pt x="846" y="1320"/>
                      <a:pt x="862" y="1261"/>
                    </a:cubicBezTo>
                    <a:cubicBezTo>
                      <a:pt x="870" y="1227"/>
                      <a:pt x="883" y="1110"/>
                      <a:pt x="883" y="1070"/>
                    </a:cubicBezTo>
                    <a:cubicBezTo>
                      <a:pt x="883" y="1057"/>
                      <a:pt x="883" y="1022"/>
                      <a:pt x="852" y="1022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  <p:sp>
            <p:nvSpPr>
              <p:cNvPr id="50" name="Puolivapaa piirto 49">
                <a:extLst>
                  <a:ext uri="{FF2B5EF4-FFF2-40B4-BE49-F238E27FC236}">
                    <a16:creationId xmlns:a16="http://schemas.microsoft.com/office/drawing/2014/main" id="{6EB51BA5-9A93-3470-A952-C21E3046A677}"/>
                  </a:ext>
                </a:extLst>
              </p:cNvPr>
              <p:cNvSpPr/>
              <p:nvPr/>
            </p:nvSpPr>
            <p:spPr>
              <a:xfrm>
                <a:off x="8290800" y="4882320"/>
                <a:ext cx="518040" cy="48492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1440" h="1348">
                    <a:moveTo>
                      <a:pt x="1382" y="27"/>
                    </a:moveTo>
                    <a:cubicBezTo>
                      <a:pt x="1326" y="27"/>
                      <a:pt x="1279" y="29"/>
                      <a:pt x="1249" y="32"/>
                    </a:cubicBezTo>
                    <a:cubicBezTo>
                      <a:pt x="1234" y="32"/>
                      <a:pt x="1226" y="32"/>
                      <a:pt x="1218" y="32"/>
                    </a:cubicBezTo>
                    <a:cubicBezTo>
                      <a:pt x="1205" y="32"/>
                      <a:pt x="1186" y="32"/>
                      <a:pt x="1159" y="32"/>
                    </a:cubicBezTo>
                    <a:cubicBezTo>
                      <a:pt x="1121" y="29"/>
                      <a:pt x="1069" y="27"/>
                      <a:pt x="1016" y="27"/>
                    </a:cubicBezTo>
                    <a:cubicBezTo>
                      <a:pt x="997" y="27"/>
                      <a:pt x="955" y="27"/>
                      <a:pt x="955" y="64"/>
                    </a:cubicBezTo>
                    <a:cubicBezTo>
                      <a:pt x="955" y="74"/>
                      <a:pt x="960" y="98"/>
                      <a:pt x="1000" y="98"/>
                    </a:cubicBezTo>
                    <a:cubicBezTo>
                      <a:pt x="1021" y="98"/>
                      <a:pt x="1061" y="98"/>
                      <a:pt x="1082" y="106"/>
                    </a:cubicBezTo>
                    <a:cubicBezTo>
                      <a:pt x="1106" y="118"/>
                      <a:pt x="1124" y="133"/>
                      <a:pt x="1124" y="239"/>
                    </a:cubicBezTo>
                    <a:lnTo>
                      <a:pt x="1140" y="945"/>
                    </a:lnTo>
                    <a:cubicBezTo>
                      <a:pt x="1119" y="921"/>
                      <a:pt x="1084" y="887"/>
                      <a:pt x="1047" y="847"/>
                    </a:cubicBezTo>
                    <a:cubicBezTo>
                      <a:pt x="968" y="762"/>
                      <a:pt x="867" y="656"/>
                      <a:pt x="801" y="592"/>
                    </a:cubicBezTo>
                    <a:cubicBezTo>
                      <a:pt x="552" y="343"/>
                      <a:pt x="289" y="61"/>
                      <a:pt x="286" y="58"/>
                    </a:cubicBezTo>
                    <a:cubicBezTo>
                      <a:pt x="281" y="50"/>
                      <a:pt x="275" y="45"/>
                      <a:pt x="270" y="40"/>
                    </a:cubicBezTo>
                    <a:cubicBezTo>
                      <a:pt x="249" y="19"/>
                      <a:pt x="233" y="0"/>
                      <a:pt x="209" y="0"/>
                    </a:cubicBezTo>
                    <a:cubicBezTo>
                      <a:pt x="167" y="0"/>
                      <a:pt x="167" y="56"/>
                      <a:pt x="167" y="74"/>
                    </a:cubicBezTo>
                    <a:lnTo>
                      <a:pt x="154" y="1062"/>
                    </a:lnTo>
                    <a:cubicBezTo>
                      <a:pt x="151" y="1206"/>
                      <a:pt x="143" y="1240"/>
                      <a:pt x="117" y="1251"/>
                    </a:cubicBezTo>
                    <a:cubicBezTo>
                      <a:pt x="98" y="1256"/>
                      <a:pt x="74" y="1258"/>
                      <a:pt x="48" y="1258"/>
                    </a:cubicBezTo>
                    <a:cubicBezTo>
                      <a:pt x="6" y="1258"/>
                      <a:pt x="0" y="1277"/>
                      <a:pt x="0" y="1290"/>
                    </a:cubicBezTo>
                    <a:cubicBezTo>
                      <a:pt x="0" y="1327"/>
                      <a:pt x="43" y="1327"/>
                      <a:pt x="56" y="1327"/>
                    </a:cubicBezTo>
                    <a:cubicBezTo>
                      <a:pt x="119" y="1327"/>
                      <a:pt x="175" y="1325"/>
                      <a:pt x="209" y="1322"/>
                    </a:cubicBezTo>
                    <a:cubicBezTo>
                      <a:pt x="223" y="1322"/>
                      <a:pt x="233" y="1322"/>
                      <a:pt x="236" y="1322"/>
                    </a:cubicBezTo>
                    <a:cubicBezTo>
                      <a:pt x="246" y="1322"/>
                      <a:pt x="262" y="1322"/>
                      <a:pt x="281" y="1325"/>
                    </a:cubicBezTo>
                    <a:cubicBezTo>
                      <a:pt x="319" y="1325"/>
                      <a:pt x="372" y="1327"/>
                      <a:pt x="443" y="1327"/>
                    </a:cubicBezTo>
                    <a:cubicBezTo>
                      <a:pt x="456" y="1327"/>
                      <a:pt x="501" y="1327"/>
                      <a:pt x="501" y="1290"/>
                    </a:cubicBezTo>
                    <a:cubicBezTo>
                      <a:pt x="501" y="1274"/>
                      <a:pt x="493" y="1258"/>
                      <a:pt x="454" y="1258"/>
                    </a:cubicBezTo>
                    <a:cubicBezTo>
                      <a:pt x="430" y="1258"/>
                      <a:pt x="401" y="1256"/>
                      <a:pt x="374" y="1248"/>
                    </a:cubicBezTo>
                    <a:cubicBezTo>
                      <a:pt x="356" y="1240"/>
                      <a:pt x="332" y="1216"/>
                      <a:pt x="329" y="1080"/>
                    </a:cubicBezTo>
                    <a:lnTo>
                      <a:pt x="311" y="427"/>
                    </a:lnTo>
                    <a:cubicBezTo>
                      <a:pt x="313" y="430"/>
                      <a:pt x="316" y="435"/>
                      <a:pt x="321" y="438"/>
                    </a:cubicBezTo>
                    <a:cubicBezTo>
                      <a:pt x="390" y="516"/>
                      <a:pt x="536" y="674"/>
                      <a:pt x="676" y="816"/>
                    </a:cubicBezTo>
                    <a:cubicBezTo>
                      <a:pt x="746" y="884"/>
                      <a:pt x="822" y="958"/>
                      <a:pt x="894" y="1033"/>
                    </a:cubicBezTo>
                    <a:cubicBezTo>
                      <a:pt x="1002" y="1141"/>
                      <a:pt x="1106" y="1245"/>
                      <a:pt x="1166" y="1303"/>
                    </a:cubicBezTo>
                    <a:cubicBezTo>
                      <a:pt x="1189" y="1327"/>
                      <a:pt x="1212" y="1348"/>
                      <a:pt x="1239" y="1348"/>
                    </a:cubicBezTo>
                    <a:cubicBezTo>
                      <a:pt x="1281" y="1348"/>
                      <a:pt x="1281" y="1296"/>
                      <a:pt x="1281" y="1277"/>
                    </a:cubicBezTo>
                    <a:lnTo>
                      <a:pt x="1297" y="226"/>
                    </a:lnTo>
                    <a:cubicBezTo>
                      <a:pt x="1300" y="131"/>
                      <a:pt x="1313" y="111"/>
                      <a:pt x="1345" y="101"/>
                    </a:cubicBezTo>
                    <a:cubicBezTo>
                      <a:pt x="1363" y="98"/>
                      <a:pt x="1374" y="98"/>
                      <a:pt x="1390" y="98"/>
                    </a:cubicBezTo>
                    <a:cubicBezTo>
                      <a:pt x="1435" y="98"/>
                      <a:pt x="1440" y="74"/>
                      <a:pt x="1440" y="64"/>
                    </a:cubicBezTo>
                    <a:cubicBezTo>
                      <a:pt x="1440" y="27"/>
                      <a:pt x="1398" y="27"/>
                      <a:pt x="1382" y="27"/>
                    </a:cubicBezTo>
                    <a:close/>
                  </a:path>
                </a:pathLst>
              </a:custGeom>
              <a:grpFill/>
              <a:ln cap="flat">
                <a:noFill/>
                <a:prstDash val="solid"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fi-FI" sz="1800" b="0" i="0" u="none" strike="noStrike" kern="1200">
                  <a:ln>
                    <a:noFill/>
                  </a:ln>
                  <a:latin typeface="Arial" pitchFamily="18"/>
                  <a:ea typeface="Arial Unicode MS" pitchFamily="2"/>
                  <a:cs typeface="Arial Unicode MS" pitchFamily="2"/>
                </a:endParaRPr>
              </a:p>
            </p:txBody>
          </p:sp>
        </p:grpSp>
        <p:sp>
          <p:nvSpPr>
            <p:cNvPr id="38" name="Puolivapaa piirto 37">
              <a:extLst>
                <a:ext uri="{FF2B5EF4-FFF2-40B4-BE49-F238E27FC236}">
                  <a16:creationId xmlns:a16="http://schemas.microsoft.com/office/drawing/2014/main" id="{B9645B22-5CAF-2CFB-0E05-391745EE327F}"/>
                </a:ext>
              </a:extLst>
            </p:cNvPr>
            <p:cNvSpPr/>
            <p:nvPr/>
          </p:nvSpPr>
          <p:spPr>
            <a:xfrm>
              <a:off x="4161239" y="1494360"/>
              <a:ext cx="3882960" cy="28321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0787" h="7868">
                  <a:moveTo>
                    <a:pt x="10787" y="6657"/>
                  </a:moveTo>
                  <a:cubicBezTo>
                    <a:pt x="10129" y="7095"/>
                    <a:pt x="9094" y="6278"/>
                    <a:pt x="8217" y="5397"/>
                  </a:cubicBezTo>
                  <a:cubicBezTo>
                    <a:pt x="7292" y="4471"/>
                    <a:pt x="6105" y="2993"/>
                    <a:pt x="5834" y="2650"/>
                  </a:cubicBezTo>
                  <a:cubicBezTo>
                    <a:pt x="5818" y="2629"/>
                    <a:pt x="5807" y="2613"/>
                    <a:pt x="5797" y="2599"/>
                  </a:cubicBezTo>
                  <a:lnTo>
                    <a:pt x="5214" y="3351"/>
                  </a:lnTo>
                  <a:cubicBezTo>
                    <a:pt x="5224" y="3367"/>
                    <a:pt x="5238" y="3383"/>
                    <a:pt x="5248" y="3396"/>
                  </a:cubicBezTo>
                  <a:cubicBezTo>
                    <a:pt x="6585" y="5137"/>
                    <a:pt x="8740" y="7618"/>
                    <a:pt x="9692" y="7499"/>
                  </a:cubicBezTo>
                  <a:close/>
                  <a:moveTo>
                    <a:pt x="8962" y="2230"/>
                  </a:moveTo>
                  <a:cubicBezTo>
                    <a:pt x="9170" y="1671"/>
                    <a:pt x="9102" y="1058"/>
                    <a:pt x="8662" y="570"/>
                  </a:cubicBezTo>
                  <a:cubicBezTo>
                    <a:pt x="8119" y="-30"/>
                    <a:pt x="7181" y="-94"/>
                    <a:pt x="6603" y="294"/>
                  </a:cubicBezTo>
                  <a:cubicBezTo>
                    <a:pt x="6316" y="487"/>
                    <a:pt x="6097" y="705"/>
                    <a:pt x="5747" y="1145"/>
                  </a:cubicBezTo>
                  <a:cubicBezTo>
                    <a:pt x="5439" y="1530"/>
                    <a:pt x="3949" y="3457"/>
                    <a:pt x="3949" y="3454"/>
                  </a:cubicBezTo>
                  <a:lnTo>
                    <a:pt x="4208" y="3738"/>
                  </a:lnTo>
                  <a:cubicBezTo>
                    <a:pt x="4526" y="3359"/>
                    <a:pt x="5715" y="1787"/>
                    <a:pt x="5956" y="1511"/>
                  </a:cubicBezTo>
                  <a:cubicBezTo>
                    <a:pt x="6203" y="1231"/>
                    <a:pt x="6484" y="883"/>
                    <a:pt x="6894" y="837"/>
                  </a:cubicBezTo>
                  <a:cubicBezTo>
                    <a:pt x="7686" y="750"/>
                    <a:pt x="8419" y="1403"/>
                    <a:pt x="8166" y="2440"/>
                  </a:cubicBezTo>
                  <a:cubicBezTo>
                    <a:pt x="8050" y="2926"/>
                    <a:pt x="7407" y="4107"/>
                    <a:pt x="7407" y="4107"/>
                  </a:cubicBezTo>
                  <a:cubicBezTo>
                    <a:pt x="7822" y="3571"/>
                    <a:pt x="8769" y="2759"/>
                    <a:pt x="8962" y="2230"/>
                  </a:cubicBezTo>
                  <a:close/>
                  <a:moveTo>
                    <a:pt x="4384" y="2037"/>
                  </a:moveTo>
                  <a:cubicBezTo>
                    <a:pt x="4384" y="2037"/>
                    <a:pt x="4948" y="1315"/>
                    <a:pt x="4951" y="1310"/>
                  </a:cubicBezTo>
                  <a:cubicBezTo>
                    <a:pt x="4561" y="662"/>
                    <a:pt x="4179" y="286"/>
                    <a:pt x="3638" y="107"/>
                  </a:cubicBezTo>
                  <a:cubicBezTo>
                    <a:pt x="3440" y="41"/>
                    <a:pt x="2546" y="-180"/>
                    <a:pt x="1837" y="307"/>
                  </a:cubicBezTo>
                  <a:cubicBezTo>
                    <a:pt x="854" y="981"/>
                    <a:pt x="745" y="2169"/>
                    <a:pt x="1769" y="3401"/>
                  </a:cubicBezTo>
                  <a:cubicBezTo>
                    <a:pt x="2779" y="4616"/>
                    <a:pt x="5028" y="7133"/>
                    <a:pt x="5288" y="7523"/>
                  </a:cubicBezTo>
                  <a:cubicBezTo>
                    <a:pt x="5288" y="7523"/>
                    <a:pt x="6227" y="6018"/>
                    <a:pt x="6622" y="5411"/>
                  </a:cubicBezTo>
                  <a:cubicBezTo>
                    <a:pt x="6622" y="5411"/>
                    <a:pt x="5757" y="6270"/>
                    <a:pt x="5744" y="6286"/>
                  </a:cubicBezTo>
                  <a:cubicBezTo>
                    <a:pt x="5694" y="6225"/>
                    <a:pt x="2758" y="2881"/>
                    <a:pt x="2631" y="2751"/>
                  </a:cubicBezTo>
                  <a:cubicBezTo>
                    <a:pt x="1482" y="1584"/>
                    <a:pt x="2033" y="497"/>
                    <a:pt x="2715" y="434"/>
                  </a:cubicBezTo>
                  <a:cubicBezTo>
                    <a:pt x="3386" y="373"/>
                    <a:pt x="3723" y="976"/>
                    <a:pt x="4052" y="1477"/>
                  </a:cubicBezTo>
                  <a:cubicBezTo>
                    <a:pt x="4304" y="1861"/>
                    <a:pt x="4381" y="2034"/>
                    <a:pt x="4384" y="2037"/>
                  </a:cubicBezTo>
                  <a:close/>
                  <a:moveTo>
                    <a:pt x="0" y="7868"/>
                  </a:moveTo>
                  <a:cubicBezTo>
                    <a:pt x="0" y="7868"/>
                    <a:pt x="1384" y="7350"/>
                    <a:pt x="2829" y="5593"/>
                  </a:cubicBezTo>
                  <a:cubicBezTo>
                    <a:pt x="2829" y="5596"/>
                    <a:pt x="2575" y="5301"/>
                    <a:pt x="2575" y="5301"/>
                  </a:cubicBezTo>
                  <a:cubicBezTo>
                    <a:pt x="1665" y="6501"/>
                    <a:pt x="720" y="7392"/>
                    <a:pt x="0" y="7868"/>
                  </a:cubicBezTo>
                  <a:close/>
                </a:path>
              </a:pathLst>
            </a:custGeom>
            <a:grpFill/>
            <a:ln cap="flat">
              <a:noFill/>
              <a:prstDash val="solid"/>
            </a:ln>
          </p:spPr>
          <p:txBody>
            <a:bodyPr vert="horz" wrap="none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fi-FI" sz="1800" b="0" i="0" u="none" strike="noStrike" kern="1200">
                <a:ln>
                  <a:noFill/>
                </a:ln>
                <a:latin typeface="Arial" pitchFamily="18"/>
                <a:ea typeface="Arial Unicode MS" pitchFamily="2"/>
                <a:cs typeface="Arial Unicode MS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42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Full Image Neg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  <a:ln>
            <a:noFill/>
          </a:ln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9561C7-C55A-9E9A-5595-56AE027408F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21031" y="3495945"/>
            <a:ext cx="7949936" cy="710292"/>
          </a:xfrm>
        </p:spPr>
        <p:txBody>
          <a:bodyPr lIns="0" tIns="0" rIns="0" bIns="0" anchor="t" anchorCtr="0"/>
          <a:lstStyle>
            <a:lvl1pPr marL="0" indent="0" algn="ctr">
              <a:spcBef>
                <a:spcPts val="0"/>
              </a:spcBef>
              <a:buNone/>
              <a:defRPr sz="1600" baseline="0">
                <a:solidFill>
                  <a:schemeClr val="bg1"/>
                </a:solidFill>
                <a:effectLst>
                  <a:outerShdw blurRad="408214" algn="ctr" rotWithShape="0">
                    <a:prstClr val="black">
                      <a:alpha val="20238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  <a:br>
              <a:rPr lang="en-US"/>
            </a:br>
            <a:r>
              <a:rPr lang="en-US"/>
              <a:t>max 2-lines</a:t>
            </a:r>
            <a:endParaRPr lang="fi-FI"/>
          </a:p>
        </p:txBody>
      </p:sp>
      <p:sp>
        <p:nvSpPr>
          <p:cNvPr id="4" name="Text Placeholder 17" descr="logoplaceholder">
            <a:extLst>
              <a:ext uri="{FF2B5EF4-FFF2-40B4-BE49-F238E27FC236}">
                <a16:creationId xmlns:a16="http://schemas.microsoft.com/office/drawing/2014/main" id="{94DB5497-8BFF-8BCF-60FE-E9780752D7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1712" y="5105263"/>
            <a:ext cx="1208576" cy="877192"/>
          </a:xfrm>
          <a:blipFill>
            <a:blip r:embed="rId2"/>
            <a:stretch>
              <a:fillRect/>
            </a:stretch>
          </a:blipFill>
          <a:effectLst>
            <a:outerShdw blurRad="235715" dist="101" sx="102000" sy="102000" algn="ctr" rotWithShape="0">
              <a:prstClr val="black">
                <a:alpha val="14677"/>
              </a:prstClr>
            </a:outerShdw>
          </a:effectLst>
        </p:spPr>
        <p:txBody>
          <a:bodyPr/>
          <a:lstStyle>
            <a:lvl1pPr marL="0" indent="0">
              <a:buNone/>
              <a:defRPr sz="200">
                <a:noFill/>
              </a:defRPr>
            </a:lvl1pPr>
          </a:lstStyle>
          <a:p>
            <a:pPr lvl="0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1B44ADE-0820-C8DD-7CB7-1E9B003302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21032" y="1758454"/>
            <a:ext cx="7949936" cy="1535222"/>
          </a:xfrm>
          <a:noFill/>
          <a:effectLst>
            <a:outerShdw blurRad="300359" algn="ctr" rotWithShape="0">
              <a:prstClr val="black">
                <a:alpha val="23332"/>
              </a:prstClr>
            </a:outerShdw>
          </a:effectLst>
        </p:spPr>
        <p:txBody>
          <a:bodyPr lIns="0" tIns="0" rIns="0" bIns="0" anchor="b" anchorCtr="0"/>
          <a:lstStyle>
            <a:lvl1pPr algn="ctr">
              <a:lnSpc>
                <a:spcPct val="100000"/>
              </a:lnSpc>
              <a:defRPr sz="4800" cap="all" spc="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ADD TITLE</a:t>
            </a:r>
            <a:br>
              <a:rPr lang="en-US"/>
            </a:br>
            <a:r>
              <a:rPr lang="en-US"/>
              <a:t>MAX 2-xLINES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9915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2AAC4-67BD-4697-8B03-BBA681480B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1132B-980D-42E2-A6C9-FDB153DCE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844676"/>
            <a:ext cx="11376024" cy="4213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8207B-C337-40F9-AC70-4AB9355E9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20A59-EBC1-4C24-86A4-47A8A0592867}" type="datetime1">
              <a:rPr lang="fi-FI" smtClean="0"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DCF21-0CD6-4CB3-BAC0-07E87D679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58594-7CB4-49B4-B3C5-BA9078966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Puolivapaa piirto 6">
            <a:extLst>
              <a:ext uri="{FF2B5EF4-FFF2-40B4-BE49-F238E27FC236}">
                <a16:creationId xmlns:a16="http://schemas.microsoft.com/office/drawing/2014/main" id="{BCF25ED8-321F-0E55-27D0-31AC0E17EAE5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14661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007E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1F4C64FD-344E-4641-A400-FD13A3C1F7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23"/>
          <a:stretch/>
        </p:blipFill>
        <p:spPr>
          <a:xfrm>
            <a:off x="0" y="0"/>
            <a:ext cx="6350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B5DE3-3053-4070-92E2-C44AE781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784023-86CB-469D-AA89-B1E4310636B7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8D08-0359-4BDE-8D10-1CA8DD0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CB67D-11F6-41D8-BB9C-26CFE33A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Title 9">
            <a:extLst>
              <a:ext uri="{FF2B5EF4-FFF2-40B4-BE49-F238E27FC236}">
                <a16:creationId xmlns:a16="http://schemas.microsoft.com/office/drawing/2014/main" id="{3A2AC970-9BC1-2F4D-9D56-29F6F9796A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87647" y="1723709"/>
            <a:ext cx="3483136" cy="3427411"/>
          </a:xfrm>
        </p:spPr>
        <p:txBody>
          <a:bodyPr anchor="ctr"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0510C54F-BFD5-AA4F-ADCD-831D0E02632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842000" y="1715294"/>
            <a:ext cx="5062353" cy="3427412"/>
          </a:xfrm>
        </p:spPr>
        <p:txBody>
          <a:bodyPr anchor="ctr"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2" name="Puolivapaa piirto 1">
            <a:extLst>
              <a:ext uri="{FF2B5EF4-FFF2-40B4-BE49-F238E27FC236}">
                <a16:creationId xmlns:a16="http://schemas.microsoft.com/office/drawing/2014/main" id="{54DFCDC8-1DB2-FC29-A47C-C7F0648C801C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9509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whi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87A48-C246-4CC6-B5BE-D3692DE59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00909" y="2036600"/>
            <a:ext cx="6190181" cy="1697061"/>
          </a:xfrm>
        </p:spPr>
        <p:txBody>
          <a:bodyPr anchor="ctr"/>
          <a:lstStyle>
            <a:lvl1pPr algn="ctr"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</a:t>
            </a:r>
            <a:br>
              <a:rPr lang="en-US"/>
            </a:br>
            <a:r>
              <a:rPr lang="en-US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A1A10-4803-49EA-A239-F7F9595EA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0909" y="3895245"/>
            <a:ext cx="6190181" cy="5756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B5DE3-3053-4070-92E2-C44AE781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84023-86CB-469D-AA89-B1E4310636B7}" type="datetime1">
              <a:rPr lang="fi-FI" smtClean="0"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8D08-0359-4BDE-8D10-1CA8DD0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CB67D-11F6-41D8-BB9C-26CFE33A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uolivapaa piirto 8">
            <a:extLst>
              <a:ext uri="{FF2B5EF4-FFF2-40B4-BE49-F238E27FC236}">
                <a16:creationId xmlns:a16="http://schemas.microsoft.com/office/drawing/2014/main" id="{1199785C-AA57-DE22-F038-376FFC3E0548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083515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87A48-C246-4CC6-B5BE-D3692DE59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00909" y="2036600"/>
            <a:ext cx="6190181" cy="1697061"/>
          </a:xfr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</a:t>
            </a:r>
            <a:br>
              <a:rPr lang="en-US"/>
            </a:br>
            <a:r>
              <a:rPr lang="en-US"/>
              <a:t>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A1A10-4803-49EA-A239-F7F9595EA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0909" y="3895245"/>
            <a:ext cx="6190181" cy="5756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B5DE3-3053-4070-92E2-C44AE781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784023-86CB-469D-AA89-B1E4310636B7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8D08-0359-4BDE-8D10-1CA8DD0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CB67D-11F6-41D8-BB9C-26CFE33A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uolivapaa piirto 8">
            <a:extLst>
              <a:ext uri="{FF2B5EF4-FFF2-40B4-BE49-F238E27FC236}">
                <a16:creationId xmlns:a16="http://schemas.microsoft.com/office/drawing/2014/main" id="{1199785C-AA57-DE22-F038-376FFC3E0548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49492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green">
    <p:bg>
      <p:bgPr>
        <a:solidFill>
          <a:srgbClr val="007E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uolivapaa piirto 11">
            <a:extLst>
              <a:ext uri="{FF2B5EF4-FFF2-40B4-BE49-F238E27FC236}">
                <a16:creationId xmlns:a16="http://schemas.microsoft.com/office/drawing/2014/main" id="{ACB8744A-E9AD-FAEF-34D2-3A015797312E}"/>
              </a:ext>
            </a:extLst>
          </p:cNvPr>
          <p:cNvSpPr/>
          <p:nvPr userDrawn="1"/>
        </p:nvSpPr>
        <p:spPr>
          <a:xfrm>
            <a:off x="3" y="3071414"/>
            <a:ext cx="12191999" cy="3786586"/>
          </a:xfrm>
          <a:custGeom>
            <a:avLst/>
            <a:gdLst>
              <a:gd name="connsiteX0" fmla="*/ 6741338 w 12191999"/>
              <a:gd name="connsiteY0" fmla="*/ 930 h 3434639"/>
              <a:gd name="connsiteX1" fmla="*/ 11717688 w 12191999"/>
              <a:gd name="connsiteY1" fmla="*/ 429224 h 3434639"/>
              <a:gd name="connsiteX2" fmla="*/ 12191999 w 12191999"/>
              <a:gd name="connsiteY2" fmla="*/ 511210 h 3434639"/>
              <a:gd name="connsiteX3" fmla="*/ 12191999 w 12191999"/>
              <a:gd name="connsiteY3" fmla="*/ 3434639 h 3434639"/>
              <a:gd name="connsiteX4" fmla="*/ 0 w 12191999"/>
              <a:gd name="connsiteY4" fmla="*/ 3434639 h 3434639"/>
              <a:gd name="connsiteX5" fmla="*/ 0 w 12191999"/>
              <a:gd name="connsiteY5" fmla="*/ 763839 h 3434639"/>
              <a:gd name="connsiteX6" fmla="*/ 405576 w 12191999"/>
              <a:gd name="connsiteY6" fmla="*/ 666330 h 3434639"/>
              <a:gd name="connsiteX7" fmla="*/ 6741338 w 12191999"/>
              <a:gd name="connsiteY7" fmla="*/ 930 h 3434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3434639">
                <a:moveTo>
                  <a:pt x="6741338" y="930"/>
                </a:moveTo>
                <a:cubicBezTo>
                  <a:pt x="8592269" y="15352"/>
                  <a:pt x="10289658" y="195932"/>
                  <a:pt x="11717688" y="429224"/>
                </a:cubicBezTo>
                <a:lnTo>
                  <a:pt x="12191999" y="511210"/>
                </a:lnTo>
                <a:lnTo>
                  <a:pt x="12191999" y="3434639"/>
                </a:lnTo>
                <a:lnTo>
                  <a:pt x="0" y="3434639"/>
                </a:lnTo>
                <a:lnTo>
                  <a:pt x="0" y="763839"/>
                </a:lnTo>
                <a:lnTo>
                  <a:pt x="405576" y="666330"/>
                </a:lnTo>
                <a:cubicBezTo>
                  <a:pt x="2598794" y="160766"/>
                  <a:pt x="4758196" y="-14523"/>
                  <a:pt x="6741338" y="93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B5DE3-3053-4070-92E2-C44AE7811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784023-86CB-469D-AA89-B1E4310636B7}" type="datetime1">
              <a:rPr lang="fi-FI" smtClean="0"/>
              <a:pPr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8D08-0359-4BDE-8D10-1CA8DD0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CB67D-11F6-41D8-BB9C-26CFE33A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A13EC06-3B14-46BE-FC2D-32370B24A7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00909" y="2036600"/>
            <a:ext cx="6190181" cy="1697061"/>
          </a:xfr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</a:t>
            </a:r>
            <a:br>
              <a:rPr lang="en-US"/>
            </a:br>
            <a:r>
              <a:rPr lang="en-US"/>
              <a:t>Master title style</a:t>
            </a:r>
            <a:endParaRPr lang="fi-FI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D8B3C2-6085-B7DB-92AE-AD49BEEA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0909" y="3895245"/>
            <a:ext cx="6190181" cy="5756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Puolivapaa piirto 10">
            <a:extLst>
              <a:ext uri="{FF2B5EF4-FFF2-40B4-BE49-F238E27FC236}">
                <a16:creationId xmlns:a16="http://schemas.microsoft.com/office/drawing/2014/main" id="{637D5EEF-4D81-026A-E0E6-43580B619F09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72716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61ECC-A8CB-4678-9816-B909BCDAE8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8C01E-E010-4B39-97C2-D461BB85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844676"/>
            <a:ext cx="5616004" cy="4213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EFC92-6524-44BD-AF90-C89C5C9EA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8007" y="1844676"/>
            <a:ext cx="5616005" cy="4213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DD22E0-84CE-4CA4-B014-E12A9485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9CE4-CF3D-443F-8BB1-A98FB2E6AA46}" type="datetime1">
              <a:rPr lang="fi-FI" smtClean="0"/>
              <a:t>30.5.2025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4F1FE9-9EC8-4027-9C36-DBC31B794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F177E-73AE-405E-9F99-FCC57C57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0E10C-C8E8-4F56-BF3B-1D4A5EB9F620}" type="slidenum">
              <a:rPr lang="fi-FI" smtClean="0"/>
              <a:t>‹#›</a:t>
            </a:fld>
            <a:endParaRPr lang="fi-FI"/>
          </a:p>
        </p:txBody>
      </p:sp>
      <p:sp>
        <p:nvSpPr>
          <p:cNvPr id="8" name="Puolivapaa piirto 7">
            <a:extLst>
              <a:ext uri="{FF2B5EF4-FFF2-40B4-BE49-F238E27FC236}">
                <a16:creationId xmlns:a16="http://schemas.microsoft.com/office/drawing/2014/main" id="{92CC0D79-5825-519C-BB38-B203BDF31764}"/>
              </a:ext>
            </a:extLst>
          </p:cNvPr>
          <p:cNvSpPr/>
          <p:nvPr userDrawn="1"/>
        </p:nvSpPr>
        <p:spPr>
          <a:xfrm>
            <a:off x="11191462" y="392484"/>
            <a:ext cx="592550" cy="431816"/>
          </a:xfrm>
          <a:custGeom>
            <a:avLst/>
            <a:gdLst>
              <a:gd name="f0" fmla="val w"/>
              <a:gd name="f1" fmla="val h"/>
              <a:gd name="f2" fmla="val 0"/>
              <a:gd name="f3" fmla="val 22404"/>
              <a:gd name="f4" fmla="val 16327"/>
              <a:gd name="f5" fmla="val 13813"/>
              <a:gd name="f6" fmla="val 21033"/>
              <a:gd name="f7" fmla="val 14718"/>
              <a:gd name="f8" fmla="val 18885"/>
              <a:gd name="f9" fmla="val 13026"/>
              <a:gd name="f10" fmla="val 17065"/>
              <a:gd name="f11" fmla="val 11200"/>
              <a:gd name="f12" fmla="val 15144"/>
              <a:gd name="f13" fmla="val 9274"/>
              <a:gd name="f14" fmla="val 12678"/>
              <a:gd name="f15" fmla="val 6211"/>
              <a:gd name="f16" fmla="val 12112"/>
              <a:gd name="f17" fmla="val 5489"/>
              <a:gd name="f18" fmla="val 12084"/>
              <a:gd name="f19" fmla="val 5455"/>
              <a:gd name="f20" fmla="val 12057"/>
              <a:gd name="f21" fmla="val 5417"/>
              <a:gd name="f22" fmla="val 12039"/>
              <a:gd name="f23" fmla="val 5389"/>
              <a:gd name="f24" fmla="val 10824"/>
              <a:gd name="f25" fmla="val 6953"/>
              <a:gd name="f26" fmla="val 10849"/>
              <a:gd name="f27" fmla="val 6981"/>
              <a:gd name="f28" fmla="val 10876"/>
              <a:gd name="f29" fmla="val 7015"/>
              <a:gd name="f30" fmla="val 10897"/>
              <a:gd name="f31" fmla="val 7043"/>
              <a:gd name="f32" fmla="val 13673"/>
              <a:gd name="f33" fmla="val 10651"/>
              <a:gd name="f34" fmla="val 18153"/>
              <a:gd name="f35" fmla="val 15806"/>
              <a:gd name="f36" fmla="val 20128"/>
              <a:gd name="f37" fmla="val 15561"/>
              <a:gd name="f38" fmla="val 18609"/>
              <a:gd name="f39" fmla="val 4629"/>
              <a:gd name="f40" fmla="val 19040"/>
              <a:gd name="f41" fmla="val 3462"/>
              <a:gd name="f42" fmla="val 18902"/>
              <a:gd name="f43" fmla="val 2191"/>
              <a:gd name="f44" fmla="val 17987"/>
              <a:gd name="f45" fmla="val 1176"/>
              <a:gd name="f46" fmla="val 16864"/>
              <a:gd name="f47" fmla="val -57"/>
              <a:gd name="f48" fmla="val 14909"/>
              <a:gd name="f49" fmla="val -195"/>
              <a:gd name="f50" fmla="val 13711"/>
              <a:gd name="f51" fmla="val 610"/>
              <a:gd name="f52" fmla="val 13117"/>
              <a:gd name="f53" fmla="val 1010"/>
              <a:gd name="f54" fmla="val 12661"/>
              <a:gd name="f55" fmla="val 1459"/>
              <a:gd name="f56" fmla="val 11929"/>
              <a:gd name="f57" fmla="val 2374"/>
              <a:gd name="f58" fmla="val 11290"/>
              <a:gd name="f59" fmla="val 3169"/>
              <a:gd name="f60" fmla="val 8200"/>
              <a:gd name="f61" fmla="val 7171"/>
              <a:gd name="f62" fmla="val 8189"/>
              <a:gd name="f63" fmla="val 8738"/>
              <a:gd name="f64" fmla="val 7754"/>
              <a:gd name="f65" fmla="val 9398"/>
              <a:gd name="f66" fmla="val 6970"/>
              <a:gd name="f67" fmla="val 11863"/>
              <a:gd name="f68" fmla="val 3707"/>
              <a:gd name="f69" fmla="val 12367"/>
              <a:gd name="f70" fmla="val 3131"/>
              <a:gd name="f71" fmla="val 12879"/>
              <a:gd name="f72" fmla="val 2557"/>
              <a:gd name="f73" fmla="val 13462"/>
              <a:gd name="f74" fmla="val 1825"/>
              <a:gd name="f75" fmla="val 14315"/>
              <a:gd name="f76" fmla="val 1736"/>
              <a:gd name="f77" fmla="val 15970"/>
              <a:gd name="f78" fmla="val 1553"/>
              <a:gd name="f79" fmla="val 17486"/>
              <a:gd name="f80" fmla="val 2913"/>
              <a:gd name="f81" fmla="val 16964"/>
              <a:gd name="f82" fmla="val 5061"/>
              <a:gd name="f83" fmla="val 16719"/>
              <a:gd name="f84" fmla="val 6066"/>
              <a:gd name="f85" fmla="val 15383"/>
              <a:gd name="f86" fmla="val 8524"/>
              <a:gd name="f87" fmla="val 16243"/>
              <a:gd name="f88" fmla="val 7409"/>
              <a:gd name="f89" fmla="val 18208"/>
              <a:gd name="f90" fmla="val 5727"/>
              <a:gd name="f91" fmla="val 9104"/>
              <a:gd name="f92" fmla="val 4218"/>
              <a:gd name="f93" fmla="val 10275"/>
              <a:gd name="f94" fmla="val 2730"/>
              <a:gd name="f95" fmla="val 10282"/>
              <a:gd name="f96" fmla="val 2720"/>
              <a:gd name="f97" fmla="val 9471"/>
              <a:gd name="f98" fmla="val 1370"/>
              <a:gd name="f99" fmla="val 8676"/>
              <a:gd name="f100" fmla="val 593"/>
              <a:gd name="f101" fmla="val 7550"/>
              <a:gd name="f102" fmla="val 216"/>
              <a:gd name="f103" fmla="val 7139"/>
              <a:gd name="f104" fmla="val 82"/>
              <a:gd name="f105" fmla="val 5284"/>
              <a:gd name="f106" fmla="val -367"/>
              <a:gd name="f107" fmla="val 3813"/>
              <a:gd name="f108" fmla="val 638"/>
              <a:gd name="f109" fmla="val 1772"/>
              <a:gd name="f110" fmla="val 2036"/>
              <a:gd name="f111" fmla="val 1544"/>
              <a:gd name="f112" fmla="val 4502"/>
              <a:gd name="f113" fmla="val 3675"/>
              <a:gd name="f114" fmla="val 7060"/>
              <a:gd name="f115" fmla="val 5768"/>
              <a:gd name="f116" fmla="val 9574"/>
              <a:gd name="f117" fmla="val 10438"/>
              <a:gd name="f118" fmla="val 14791"/>
              <a:gd name="f119" fmla="val 10980"/>
              <a:gd name="f120" fmla="val 15606"/>
              <a:gd name="f121" fmla="val 12923"/>
              <a:gd name="f122" fmla="val 12488"/>
              <a:gd name="f123" fmla="val 13745"/>
              <a:gd name="f124" fmla="val 11217"/>
              <a:gd name="f125" fmla="val 11956"/>
              <a:gd name="f126" fmla="val 13009"/>
              <a:gd name="f127" fmla="val 11918"/>
              <a:gd name="f128" fmla="val 13037"/>
              <a:gd name="f129" fmla="val 11818"/>
              <a:gd name="f130" fmla="val 12919"/>
              <a:gd name="f131" fmla="val 5723"/>
              <a:gd name="f132" fmla="val 5973"/>
              <a:gd name="f133" fmla="val 5457"/>
              <a:gd name="f134" fmla="val 5700"/>
              <a:gd name="f135" fmla="val 3071"/>
              <a:gd name="f136" fmla="val 3279"/>
              <a:gd name="f137" fmla="val 4224"/>
              <a:gd name="f138" fmla="val 1031"/>
              <a:gd name="f139" fmla="val 5640"/>
              <a:gd name="f140" fmla="val 903"/>
              <a:gd name="f141" fmla="val 7029"/>
              <a:gd name="f142" fmla="val 765"/>
              <a:gd name="f143" fmla="val 7733"/>
              <a:gd name="f144" fmla="val 2019"/>
              <a:gd name="f145" fmla="val 8410"/>
              <a:gd name="f146" fmla="val 3069"/>
              <a:gd name="f147" fmla="val 8932"/>
              <a:gd name="f148" fmla="val 3863"/>
              <a:gd name="f149" fmla="val 9094"/>
              <a:gd name="f150" fmla="val 2870"/>
              <a:gd name="f151" fmla="val 15250"/>
              <a:gd name="f152" fmla="val 5868"/>
              <a:gd name="f153" fmla="val 11604"/>
              <a:gd name="f154" fmla="val 5347"/>
              <a:gd name="f155" fmla="val 11000"/>
              <a:gd name="f156" fmla="val 3454"/>
              <a:gd name="f157" fmla="val 13485"/>
              <a:gd name="f158" fmla="val 1489"/>
              <a:gd name="f159" fmla="val 15329"/>
              <a:gd name="f160" fmla="*/ f0 1 22404"/>
              <a:gd name="f161" fmla="*/ f1 1 16327"/>
              <a:gd name="f162" fmla="val f2"/>
              <a:gd name="f163" fmla="val f3"/>
              <a:gd name="f164" fmla="val f4"/>
              <a:gd name="f165" fmla="+- f164 0 f162"/>
              <a:gd name="f166" fmla="+- f163 0 f162"/>
              <a:gd name="f167" fmla="*/ f166 1 22404"/>
              <a:gd name="f168" fmla="*/ f165 1 16327"/>
              <a:gd name="f169" fmla="*/ f162 1 f167"/>
              <a:gd name="f170" fmla="*/ f163 1 f167"/>
              <a:gd name="f171" fmla="*/ f162 1 f168"/>
              <a:gd name="f172" fmla="*/ f164 1 f168"/>
              <a:gd name="f173" fmla="*/ f169 f160 1"/>
              <a:gd name="f174" fmla="*/ f170 f160 1"/>
              <a:gd name="f175" fmla="*/ f172 f161 1"/>
              <a:gd name="f176" fmla="*/ f171 f16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73" t="f176" r="f174" b="f175"/>
            <a:pathLst>
              <a:path w="22404" h="16327">
                <a:moveTo>
                  <a:pt x="f3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lnTo>
                  <a:pt x="f24" y="f25"/>
                </a:lnTo>
                <a:cubicBezTo>
                  <a:pt x="f26" y="f27"/>
                  <a:pt x="f28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lose/>
                <a:moveTo>
                  <a:pt x="f38" y="f39"/>
                </a:move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61"/>
                </a:cubicBezTo>
                <a:lnTo>
                  <a:pt x="f63" y="f64"/>
                </a:lnTo>
                <a:cubicBezTo>
                  <a:pt x="f65" y="f66"/>
                  <a:pt x="f67" y="f68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5" y="f86"/>
                </a:cubicBezTo>
                <a:cubicBezTo>
                  <a:pt x="f87" y="f88"/>
                  <a:pt x="f89" y="f90"/>
                  <a:pt x="f38" y="f39"/>
                </a:cubicBezTo>
                <a:close/>
                <a:moveTo>
                  <a:pt x="f91" y="f92"/>
                </a:moveTo>
                <a:cubicBezTo>
                  <a:pt x="f91" y="f92"/>
                  <a:pt x="f93" y="f94"/>
                  <a:pt x="f95" y="f96"/>
                </a:cubicBezTo>
                <a:cubicBezTo>
                  <a:pt x="f97" y="f98"/>
                  <a:pt x="f99" y="f100"/>
                  <a:pt x="f101" y="f102"/>
                </a:cubicBezTo>
                <a:cubicBezTo>
                  <a:pt x="f103" y="f104"/>
                  <a:pt x="f105" y="f106"/>
                  <a:pt x="f107" y="f108"/>
                </a:cubicBezTo>
                <a:cubicBezTo>
                  <a:pt x="f109" y="f110"/>
                  <a:pt x="f111" y="f112"/>
                  <a:pt x="f113" y="f114"/>
                </a:cubicBezTo>
                <a:cubicBezTo>
                  <a:pt x="f115" y="f116"/>
                  <a:pt x="f117" y="f118"/>
                  <a:pt x="f119" y="f120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6"/>
                  <a:pt x="f137" y="f138"/>
                  <a:pt x="f139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149" y="f92"/>
                  <a:pt x="f91" y="f92"/>
                </a:cubicBezTo>
                <a:close/>
                <a:moveTo>
                  <a:pt x="f2" y="f4"/>
                </a:moveTo>
                <a:cubicBezTo>
                  <a:pt x="f2" y="f4"/>
                  <a:pt x="f150" y="f151"/>
                  <a:pt x="f152" y="f153"/>
                </a:cubicBezTo>
                <a:lnTo>
                  <a:pt x="f154" y="f155"/>
                </a:lnTo>
                <a:cubicBezTo>
                  <a:pt x="f156" y="f157"/>
                  <a:pt x="f158" y="f159"/>
                  <a:pt x="f2" y="f4"/>
                </a:cubicBezTo>
                <a:close/>
              </a:path>
            </a:pathLst>
          </a:custGeom>
          <a:solidFill>
            <a:srgbClr val="00735D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i-FI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Arial Unicode M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03842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A76E8-9934-4E33-8E10-7C977BE1E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648" y="404649"/>
            <a:ext cx="9864725" cy="109234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119D5-7947-47FB-AD54-3E0269098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1327" y="1691968"/>
            <a:ext cx="11376025" cy="44681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7B9F9-1E61-4213-8415-9BC2895820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07988" y="6348456"/>
            <a:ext cx="1511300" cy="216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E915A225-1191-4A6E-871D-DA9522581064}" type="datetime1">
              <a:rPr lang="fi-FI" smtClean="0"/>
              <a:t>30.5.2025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7FB06-4DB0-4276-9371-F583037C48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19287" y="6348456"/>
            <a:ext cx="4176713" cy="216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5DB50-3090-4674-8FCA-4597966B0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72713" y="6348456"/>
            <a:ext cx="1511299" cy="216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120E10C-C8E8-4F56-BF3B-1D4A5EB9F62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0" name="(c)" hidden="1"/>
          <p:cNvSpPr txBox="1"/>
          <p:nvPr userDrawn="1"/>
        </p:nvSpPr>
        <p:spPr>
          <a:xfrm>
            <a:off x="11944840" y="6891795"/>
            <a:ext cx="240450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>
                <a:solidFill>
                  <a:schemeClr val="bg1"/>
                </a:solidFill>
                <a:latin typeface="+mn-lt"/>
              </a:rPr>
              <a:t> mehilainen</a:t>
            </a:r>
            <a:endParaRPr lang="en-GB" sz="20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1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14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92" r:id="rId2"/>
    <p:sldLayoutId id="2147483665" r:id="rId3"/>
    <p:sldLayoutId id="2147483650" r:id="rId4"/>
    <p:sldLayoutId id="2147483679" r:id="rId5"/>
    <p:sldLayoutId id="2147483651" r:id="rId6"/>
    <p:sldLayoutId id="2147483685" r:id="rId7"/>
    <p:sldLayoutId id="2147483675" r:id="rId8"/>
    <p:sldLayoutId id="2147483652" r:id="rId9"/>
    <p:sldLayoutId id="2147483673" r:id="rId10"/>
    <p:sldLayoutId id="2147483681" r:id="rId11"/>
    <p:sldLayoutId id="2147483688" r:id="rId12"/>
    <p:sldLayoutId id="2147483689" r:id="rId13"/>
    <p:sldLayoutId id="2147483690" r:id="rId14"/>
    <p:sldLayoutId id="2147483653" r:id="rId15"/>
    <p:sldLayoutId id="2147483682" r:id="rId16"/>
    <p:sldLayoutId id="2147483684" r:id="rId17"/>
    <p:sldLayoutId id="2147483686" r:id="rId18"/>
    <p:sldLayoutId id="2147483658" r:id="rId19"/>
    <p:sldLayoutId id="2147483676" r:id="rId20"/>
    <p:sldLayoutId id="2147483668" r:id="rId21"/>
    <p:sldLayoutId id="2147483683" r:id="rId22"/>
    <p:sldLayoutId id="2147483660" r:id="rId23"/>
    <p:sldLayoutId id="2147483691" r:id="rId24"/>
    <p:sldLayoutId id="2147483654" r:id="rId25"/>
    <p:sldLayoutId id="2147483655" r:id="rId26"/>
    <p:sldLayoutId id="2147483664" r:id="rId27"/>
    <p:sldLayoutId id="2147483687" r:id="rId28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none" spc="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20000"/>
        </a:lnSpc>
        <a:spcBef>
          <a:spcPts val="10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12900" indent="-266700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78013" indent="-265113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52650" indent="-274638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19350" indent="-266700" algn="l" defTabSz="914400" rtl="0" eaLnBrk="1" latinLnBrk="0" hangingPunct="1">
        <a:lnSpc>
          <a:spcPct val="120000"/>
        </a:lnSpc>
        <a:spcBef>
          <a:spcPts val="500"/>
        </a:spcBef>
        <a:buClrTx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98A7F-6DE3-E04A-8B23-25CA8850A1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iruutu 13">
            <a:extLst>
              <a:ext uri="{FF2B5EF4-FFF2-40B4-BE49-F238E27FC236}">
                <a16:creationId xmlns:a16="http://schemas.microsoft.com/office/drawing/2014/main" id="{945C0166-3B09-B7BF-624D-3EABFEB525A7}"/>
              </a:ext>
            </a:extLst>
          </p:cNvPr>
          <p:cNvSpPr txBox="1"/>
          <p:nvPr/>
        </p:nvSpPr>
        <p:spPr>
          <a:xfrm>
            <a:off x="4376398" y="550873"/>
            <a:ext cx="2989482" cy="1293971"/>
          </a:xfrm>
          <a:prstGeom prst="roundRect">
            <a:avLst/>
          </a:prstGeom>
          <a:solidFill>
            <a:srgbClr val="E9FAF2"/>
          </a:solidFill>
          <a:ln>
            <a:solidFill>
              <a:srgbClr val="00662E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>
                <a:solidFill>
                  <a:srgbClr val="007E32"/>
                </a:solidFill>
                <a:cs typeface="Arial" panose="020B0604020202020204"/>
              </a:rPr>
              <a:t>1</a:t>
            </a:r>
          </a:p>
          <a:p>
            <a:pPr algn="ctr"/>
            <a:r>
              <a:rPr lang="fi-FI" sz="1400" b="1">
                <a:cs typeface="Arial" panose="020B0604020202020204"/>
              </a:rPr>
              <a:t>Mikä vakuutusyhtiö ja</a:t>
            </a:r>
          </a:p>
          <a:p>
            <a:pPr algn="ctr"/>
            <a:r>
              <a:rPr lang="fi-FI" sz="1400" b="1">
                <a:cs typeface="Arial" panose="020B0604020202020204"/>
              </a:rPr>
              <a:t>millainen vakuutus?</a:t>
            </a:r>
          </a:p>
          <a:p>
            <a:pPr algn="ctr"/>
            <a:r>
              <a:rPr lang="fi-FI" sz="1100"/>
              <a:t>Tieto auttaa hoitopolun eri vaiheissa</a:t>
            </a:r>
            <a:endParaRPr lang="fi-FI" sz="1100">
              <a:cs typeface="Arial"/>
            </a:endParaRPr>
          </a:p>
          <a:p>
            <a:pPr algn="ctr"/>
            <a:endParaRPr lang="fi-FI" sz="1100">
              <a:cs typeface="Arial"/>
            </a:endParaRP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6D8FCB9E-3C88-DEE3-B320-2EE13E5BF953}"/>
              </a:ext>
            </a:extLst>
          </p:cNvPr>
          <p:cNvSpPr txBox="1"/>
          <p:nvPr/>
        </p:nvSpPr>
        <p:spPr>
          <a:xfrm>
            <a:off x="996461" y="4787013"/>
            <a:ext cx="2432170" cy="1719620"/>
          </a:xfrm>
          <a:prstGeom prst="roundRect">
            <a:avLst/>
          </a:prstGeom>
          <a:solidFill>
            <a:srgbClr val="E9FAF2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>
                <a:solidFill>
                  <a:srgbClr val="007E32"/>
                </a:solidFill>
                <a:cs typeface="Arial" panose="020B0604020202020204"/>
              </a:rPr>
              <a:t>5</a:t>
            </a:r>
          </a:p>
          <a:p>
            <a:pPr algn="ctr"/>
            <a:r>
              <a:rPr lang="fi-FI" sz="1400" b="1"/>
              <a:t>Jatkohoidon suunnittelu yksilöllisesti hoitavan lääkärin ohjeistuksella</a:t>
            </a:r>
            <a:endParaRPr lang="fi-FI" sz="1400">
              <a:cs typeface="Arial"/>
            </a:endParaRPr>
          </a:p>
          <a:p>
            <a:pPr algn="ctr"/>
            <a:r>
              <a:rPr lang="fi-FI" sz="1100"/>
              <a:t>Leikkaus tai muu toimenpide, kuntoutus ja kontrollikäynnit</a:t>
            </a:r>
            <a:endParaRPr lang="fi-FI" sz="1100">
              <a:cs typeface="Arial" panose="020B0604020202020204"/>
            </a:endParaRPr>
          </a:p>
          <a:p>
            <a:pPr algn="ctr"/>
            <a:endParaRPr lang="fi-FI" sz="1100">
              <a:cs typeface="Arial" panose="020B0604020202020204"/>
            </a:endParaRP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0DAE3A49-75A5-EE9E-B93A-7830C019540A}"/>
              </a:ext>
            </a:extLst>
          </p:cNvPr>
          <p:cNvSpPr txBox="1"/>
          <p:nvPr/>
        </p:nvSpPr>
        <p:spPr>
          <a:xfrm>
            <a:off x="881007" y="1450162"/>
            <a:ext cx="2547916" cy="1992035"/>
          </a:xfrm>
          <a:prstGeom prst="roundRect">
            <a:avLst/>
          </a:prstGeom>
          <a:solidFill>
            <a:srgbClr val="E9FAF2"/>
          </a:solidFill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 dirty="0">
                <a:solidFill>
                  <a:srgbClr val="007E32"/>
                </a:solidFill>
                <a:cs typeface="Arial" panose="020B0604020202020204"/>
              </a:rPr>
              <a:t>6</a:t>
            </a:r>
          </a:p>
          <a:p>
            <a:pPr algn="ctr"/>
            <a:r>
              <a:rPr lang="fi-FI" sz="1400" b="1" dirty="0"/>
              <a:t>Takaisin urheilemaan!</a:t>
            </a:r>
            <a:endParaRPr lang="fi-FI" sz="1400" dirty="0">
              <a:cs typeface="Arial"/>
            </a:endParaRPr>
          </a:p>
          <a:p>
            <a:pPr algn="ctr"/>
            <a:r>
              <a:rPr lang="fi-FI" sz="1100" dirty="0"/>
              <a:t>Muista vammojen ennaltaehkäisy, siinä auttavat Urheilu Mehiläisen ravitsemusterapeutti, urheilupsykologi, fysioterapeutti sekä mm. terveys- ja hammastarkastukset.</a:t>
            </a:r>
          </a:p>
          <a:p>
            <a:pPr algn="ctr"/>
            <a:endParaRPr lang="fi-FI" sz="1100" dirty="0">
              <a:cs typeface="Arial" panose="020B0604020202020204"/>
            </a:endParaRPr>
          </a:p>
        </p:txBody>
      </p:sp>
      <p:cxnSp>
        <p:nvCxnSpPr>
          <p:cNvPr id="42" name="Suora nuoliyhdysviiva 41">
            <a:extLst>
              <a:ext uri="{FF2B5EF4-FFF2-40B4-BE49-F238E27FC236}">
                <a16:creationId xmlns:a16="http://schemas.microsoft.com/office/drawing/2014/main" id="{958DB298-5B09-3284-3357-59AAE8729DB2}"/>
              </a:ext>
            </a:extLst>
          </p:cNvPr>
          <p:cNvCxnSpPr>
            <a:cxnSpLocks/>
          </p:cNvCxnSpPr>
          <p:nvPr/>
        </p:nvCxnSpPr>
        <p:spPr>
          <a:xfrm>
            <a:off x="5266815" y="5873907"/>
            <a:ext cx="0" cy="180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uorakulmio 1">
            <a:extLst>
              <a:ext uri="{FF2B5EF4-FFF2-40B4-BE49-F238E27FC236}">
                <a16:creationId xmlns:a16="http://schemas.microsoft.com/office/drawing/2014/main" id="{94D3F7CB-C0A9-862A-445A-F8436A4E375D}"/>
              </a:ext>
            </a:extLst>
          </p:cNvPr>
          <p:cNvSpPr/>
          <p:nvPr/>
        </p:nvSpPr>
        <p:spPr>
          <a:xfrm>
            <a:off x="10972800" y="289142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142334AD-038F-C7E6-8EAA-962F61F3EC45}"/>
              </a:ext>
            </a:extLst>
          </p:cNvPr>
          <p:cNvSpPr txBox="1"/>
          <p:nvPr/>
        </p:nvSpPr>
        <p:spPr>
          <a:xfrm>
            <a:off x="8346426" y="936110"/>
            <a:ext cx="3012573" cy="3479483"/>
          </a:xfrm>
          <a:prstGeom prst="roundRect">
            <a:avLst/>
          </a:prstGeom>
          <a:solidFill>
            <a:srgbClr val="E9FAF2"/>
          </a:solidFill>
          <a:ln>
            <a:solidFill>
              <a:srgbClr val="00662E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 dirty="0">
                <a:solidFill>
                  <a:srgbClr val="007E32"/>
                </a:solidFill>
                <a:cs typeface="Arial" panose="020B0604020202020204"/>
              </a:rPr>
              <a:t>2</a:t>
            </a:r>
          </a:p>
          <a:p>
            <a:pPr algn="ctr"/>
            <a:r>
              <a:rPr lang="fi-FI" sz="1400" b="1" dirty="0">
                <a:cs typeface="Arial" panose="020B0604020202020204"/>
              </a:rPr>
              <a:t>Rekisteröidy </a:t>
            </a:r>
            <a:r>
              <a:rPr lang="fi-FI" sz="1400" b="1" dirty="0" err="1">
                <a:cs typeface="Arial" panose="020B0604020202020204"/>
              </a:rPr>
              <a:t>OmaUrheilussa</a:t>
            </a:r>
            <a:r>
              <a:rPr lang="fi-FI" sz="1400" b="1" dirty="0">
                <a:cs typeface="Arial" panose="020B0604020202020204"/>
              </a:rPr>
              <a:t> seuraan</a:t>
            </a:r>
          </a:p>
          <a:p>
            <a:pPr marL="228600" indent="-228600">
              <a:buAutoNum type="arabicPeriod"/>
            </a:pPr>
            <a:r>
              <a:rPr lang="fi-FI" sz="1100" dirty="0"/>
              <a:t>Lataa </a:t>
            </a:r>
            <a:r>
              <a:rPr lang="fi-FI" sz="1100" dirty="0" err="1"/>
              <a:t>OmaMehiläinen</a:t>
            </a:r>
            <a:r>
              <a:rPr lang="fi-FI" sz="1100" dirty="0"/>
              <a:t> –sovellus</a:t>
            </a:r>
            <a:endParaRPr lang="en-US" sz="1100" dirty="0"/>
          </a:p>
          <a:p>
            <a:pPr marL="228600" indent="-228600">
              <a:buAutoNum type="arabicPeriod"/>
            </a:pPr>
            <a:r>
              <a:rPr lang="fi-FI" sz="1100" dirty="0"/>
              <a:t>Valitse etusivun alakulmasta ”minä”</a:t>
            </a:r>
            <a:endParaRPr lang="fi-FI" sz="1100" dirty="0">
              <a:cs typeface="Arial"/>
            </a:endParaRPr>
          </a:p>
          <a:p>
            <a:pPr marL="228600" indent="-228600">
              <a:buAutoNum type="arabicPeriod"/>
            </a:pPr>
            <a:r>
              <a:rPr lang="fi-FI" sz="1100" dirty="0"/>
              <a:t>Valitse valikosta "</a:t>
            </a:r>
            <a:r>
              <a:rPr lang="fi-FI" sz="1100" dirty="0" err="1"/>
              <a:t>OmaUrheilu</a:t>
            </a:r>
            <a:r>
              <a:rPr lang="fi-FI" sz="1100" dirty="0"/>
              <a:t>"</a:t>
            </a:r>
            <a:endParaRPr lang="fi-FI" sz="1100" dirty="0">
              <a:cs typeface="Arial"/>
            </a:endParaRPr>
          </a:p>
          <a:p>
            <a:pPr marL="228600" indent="-228600">
              <a:buAutoNum type="arabicPeriod"/>
            </a:pPr>
            <a:r>
              <a:rPr lang="fi-FI" sz="1100" dirty="0"/>
              <a:t>Etsi ”Karhulan Urheilijat”</a:t>
            </a:r>
            <a:endParaRPr lang="fi-FI" sz="1100" dirty="0">
              <a:cs typeface="Arial"/>
            </a:endParaRPr>
          </a:p>
          <a:p>
            <a:pPr marL="228600" indent="-228600">
              <a:buAutoNum type="arabicPeriod"/>
            </a:pPr>
            <a:r>
              <a:rPr lang="fi-FI" sz="1100" dirty="0"/>
              <a:t>Kirjaudu salasanalla ”</a:t>
            </a:r>
            <a:r>
              <a:rPr lang="fi-FI" sz="1100" b="1" dirty="0"/>
              <a:t>MEHURHEILU</a:t>
            </a:r>
            <a:r>
              <a:rPr lang="fi-FI" sz="1100" dirty="0"/>
              <a:t>” – valmista!</a:t>
            </a:r>
            <a:endParaRPr lang="fi-FI" sz="1100" dirty="0">
              <a:cs typeface="Arial"/>
            </a:endParaRPr>
          </a:p>
          <a:p>
            <a:pPr marL="228600" indent="-228600">
              <a:buAutoNum type="arabicPeriod"/>
            </a:pPr>
            <a:endParaRPr lang="fi-FI" sz="1100"/>
          </a:p>
          <a:p>
            <a:r>
              <a:rPr lang="fi-FI" sz="1100" dirty="0"/>
              <a:t>Lisää  lapset perheenjäseninä ensin </a:t>
            </a:r>
            <a:r>
              <a:rPr lang="fi-FI" sz="1100" dirty="0" err="1"/>
              <a:t>OmaMehiläiseen</a:t>
            </a:r>
            <a:r>
              <a:rPr lang="fi-FI" sz="1100" dirty="0"/>
              <a:t>, avaa ”minä”-valikko &gt; perheenjäsenet ja seuraa ohjeita. </a:t>
            </a:r>
            <a:endParaRPr lang="en-US" sz="1100" dirty="0"/>
          </a:p>
          <a:p>
            <a:endParaRPr lang="fi-FI" sz="1100"/>
          </a:p>
          <a:p>
            <a:r>
              <a:rPr lang="fi-FI" sz="1100" dirty="0"/>
              <a:t>Avaa sen jälkeen </a:t>
            </a:r>
            <a:r>
              <a:rPr lang="fi-FI" sz="1100" dirty="0" err="1"/>
              <a:t>OmaUrheilu</a:t>
            </a:r>
            <a:r>
              <a:rPr lang="fi-FI" sz="1100" dirty="0"/>
              <a:t> ja rekisteröi lapsi seuraan klikkaamalla </a:t>
            </a:r>
            <a:r>
              <a:rPr lang="fi-FI" sz="1100" dirty="0" err="1"/>
              <a:t>rataksen</a:t>
            </a:r>
            <a:r>
              <a:rPr lang="fi-FI" sz="1100" dirty="0"/>
              <a:t> kuvaa.</a:t>
            </a:r>
            <a:endParaRPr lang="fi-FI" sz="1100" dirty="0">
              <a:cs typeface="Arial"/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CD2F2F25-DD6B-9C55-E559-0B44D3DB1B7F}"/>
              </a:ext>
            </a:extLst>
          </p:cNvPr>
          <p:cNvSpPr txBox="1"/>
          <p:nvPr/>
        </p:nvSpPr>
        <p:spPr>
          <a:xfrm>
            <a:off x="8346427" y="5050823"/>
            <a:ext cx="3012573" cy="1498283"/>
          </a:xfrm>
          <a:prstGeom prst="roundRect">
            <a:avLst/>
          </a:prstGeom>
          <a:solidFill>
            <a:srgbClr val="E9FAF2"/>
          </a:solidFill>
          <a:ln>
            <a:solidFill>
              <a:srgbClr val="00662E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>
                <a:solidFill>
                  <a:srgbClr val="007E32"/>
                </a:solidFill>
                <a:cs typeface="Arial" panose="020B0604020202020204"/>
              </a:rPr>
              <a:t>3</a:t>
            </a:r>
          </a:p>
          <a:p>
            <a:pPr algn="ctr"/>
            <a:r>
              <a:rPr lang="fi-FI" sz="1400" b="1">
                <a:cs typeface="Arial" panose="020B0604020202020204"/>
              </a:rPr>
              <a:t>Varaa aika Mehiläiseen</a:t>
            </a:r>
          </a:p>
          <a:p>
            <a:pPr algn="ctr"/>
            <a:r>
              <a:rPr lang="fi-FI" sz="1200" b="1">
                <a:solidFill>
                  <a:srgbClr val="007E32"/>
                </a:solidFill>
                <a:cs typeface="Arial" panose="020B0604020202020204"/>
              </a:rPr>
              <a:t>Puh. 010 414 00</a:t>
            </a:r>
          </a:p>
          <a:p>
            <a:pPr algn="ctr"/>
            <a:r>
              <a:rPr lang="fi-FI" sz="1200" b="1">
                <a:solidFill>
                  <a:srgbClr val="007E32"/>
                </a:solidFill>
                <a:cs typeface="Arial" panose="020B0604020202020204"/>
              </a:rPr>
              <a:t>Mehilainen.fi</a:t>
            </a:r>
          </a:p>
          <a:p>
            <a:pPr algn="ctr"/>
            <a:r>
              <a:rPr lang="fi-FI" sz="1200" b="1" err="1">
                <a:solidFill>
                  <a:srgbClr val="007E32"/>
                </a:solidFill>
                <a:cs typeface="Arial" panose="020B0604020202020204"/>
              </a:rPr>
              <a:t>OmaUrheilu</a:t>
            </a:r>
            <a:r>
              <a:rPr lang="fi-FI" sz="1200" b="1">
                <a:solidFill>
                  <a:srgbClr val="007E32"/>
                </a:solidFill>
                <a:cs typeface="Arial" panose="020B0604020202020204"/>
              </a:rPr>
              <a:t>-sovellus</a:t>
            </a:r>
          </a:p>
          <a:p>
            <a:pPr algn="ctr"/>
            <a:endParaRPr lang="fi-FI" sz="1200" b="1">
              <a:cs typeface="Arial" panose="020B0604020202020204"/>
            </a:endParaRP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73910540-9AFD-18E1-9A61-E897F182A9A1}"/>
              </a:ext>
            </a:extLst>
          </p:cNvPr>
          <p:cNvSpPr txBox="1"/>
          <p:nvPr/>
        </p:nvSpPr>
        <p:spPr>
          <a:xfrm>
            <a:off x="4380198" y="5257325"/>
            <a:ext cx="2989482" cy="1242893"/>
          </a:xfrm>
          <a:prstGeom prst="roundRect">
            <a:avLst/>
          </a:prstGeom>
          <a:solidFill>
            <a:srgbClr val="E9FAF2"/>
          </a:solidFill>
          <a:ln>
            <a:solidFill>
              <a:srgbClr val="00662E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>
                <a:solidFill>
                  <a:srgbClr val="007E32"/>
                </a:solidFill>
                <a:cs typeface="Arial" panose="020B0604020202020204"/>
              </a:rPr>
              <a:t>4</a:t>
            </a:r>
          </a:p>
          <a:p>
            <a:pPr algn="ctr"/>
            <a:r>
              <a:rPr lang="fi-FI" sz="1400" b="1">
                <a:cs typeface="Arial" panose="020B0604020202020204"/>
              </a:rPr>
              <a:t>Ensikäynti</a:t>
            </a:r>
          </a:p>
          <a:p>
            <a:pPr algn="ctr"/>
            <a:r>
              <a:rPr lang="fi-FI" sz="1100"/>
              <a:t>Kuvantaminen, laboratorio ja muu tutkiminen tarvittaessa</a:t>
            </a:r>
            <a:endParaRPr lang="fi-FI" sz="1100">
              <a:cs typeface="Arial"/>
            </a:endParaRPr>
          </a:p>
          <a:p>
            <a:pPr algn="ctr"/>
            <a:endParaRPr lang="fi-FI" sz="1100">
              <a:cs typeface="Arial"/>
            </a:endParaRPr>
          </a:p>
        </p:txBody>
      </p:sp>
      <p:sp>
        <p:nvSpPr>
          <p:cNvPr id="24" name="Otsikko 23">
            <a:extLst>
              <a:ext uri="{FF2B5EF4-FFF2-40B4-BE49-F238E27FC236}">
                <a16:creationId xmlns:a16="http://schemas.microsoft.com/office/drawing/2014/main" id="{E8AB1F5D-F565-9614-F39A-3BF130853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3939" y="2343408"/>
            <a:ext cx="3315384" cy="1092349"/>
          </a:xfrm>
        </p:spPr>
        <p:txBody>
          <a:bodyPr/>
          <a:lstStyle/>
          <a:p>
            <a:pPr algn="ctr"/>
            <a:r>
              <a:rPr lang="fi-FI">
                <a:cs typeface="Arial"/>
              </a:rPr>
              <a:t>NÄIN HOITOON MEHILÄISEEN</a:t>
            </a:r>
          </a:p>
        </p:txBody>
      </p:sp>
      <p:pic>
        <p:nvPicPr>
          <p:cNvPr id="27" name="Kuva 26" descr="Kuva, joka sisältää kohteen teksti, Fontti, Grafiikka, logo&#10;&#10;Tekoälyn luoma sisältö voi olla virheellistä.">
            <a:extLst>
              <a:ext uri="{FF2B5EF4-FFF2-40B4-BE49-F238E27FC236}">
                <a16:creationId xmlns:a16="http://schemas.microsoft.com/office/drawing/2014/main" id="{11C92497-DA91-9205-71A0-003A5370B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645" y="3169673"/>
            <a:ext cx="2182746" cy="2002422"/>
          </a:xfrm>
          <a:prstGeom prst="rect">
            <a:avLst/>
          </a:prstGeom>
        </p:spPr>
      </p:pic>
      <p:cxnSp>
        <p:nvCxnSpPr>
          <p:cNvPr id="28" name="Suora nuoliyhdysviiva 27">
            <a:extLst>
              <a:ext uri="{FF2B5EF4-FFF2-40B4-BE49-F238E27FC236}">
                <a16:creationId xmlns:a16="http://schemas.microsoft.com/office/drawing/2014/main" id="{34E4B386-FD99-4091-FA7D-8DEF6D124D28}"/>
              </a:ext>
            </a:extLst>
          </p:cNvPr>
          <p:cNvCxnSpPr/>
          <p:nvPr/>
        </p:nvCxnSpPr>
        <p:spPr>
          <a:xfrm flipH="1">
            <a:off x="9807702" y="4412494"/>
            <a:ext cx="3830" cy="6292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nuoliyhdysviiva 28">
            <a:extLst>
              <a:ext uri="{FF2B5EF4-FFF2-40B4-BE49-F238E27FC236}">
                <a16:creationId xmlns:a16="http://schemas.microsoft.com/office/drawing/2014/main" id="{729E0520-CBC9-6DE1-A95B-48B0C6F11F8C}"/>
              </a:ext>
            </a:extLst>
          </p:cNvPr>
          <p:cNvCxnSpPr/>
          <p:nvPr/>
        </p:nvCxnSpPr>
        <p:spPr>
          <a:xfrm>
            <a:off x="7373193" y="1233788"/>
            <a:ext cx="981917" cy="77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>
            <a:extLst>
              <a:ext uri="{FF2B5EF4-FFF2-40B4-BE49-F238E27FC236}">
                <a16:creationId xmlns:a16="http://schemas.microsoft.com/office/drawing/2014/main" id="{0733EC24-D6FF-C2DD-E4B0-CB9E2A6CF6E8}"/>
              </a:ext>
            </a:extLst>
          </p:cNvPr>
          <p:cNvCxnSpPr>
            <a:cxnSpLocks/>
          </p:cNvCxnSpPr>
          <p:nvPr/>
        </p:nvCxnSpPr>
        <p:spPr>
          <a:xfrm flipH="1">
            <a:off x="7394352" y="5720291"/>
            <a:ext cx="897215" cy="58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uora nuoliyhdysviiva 34">
            <a:extLst>
              <a:ext uri="{FF2B5EF4-FFF2-40B4-BE49-F238E27FC236}">
                <a16:creationId xmlns:a16="http://schemas.microsoft.com/office/drawing/2014/main" id="{DFCA38C5-E835-8F23-7221-ACE2FB61B3AF}"/>
              </a:ext>
            </a:extLst>
          </p:cNvPr>
          <p:cNvCxnSpPr>
            <a:cxnSpLocks/>
          </p:cNvCxnSpPr>
          <p:nvPr/>
        </p:nvCxnSpPr>
        <p:spPr>
          <a:xfrm flipH="1" flipV="1">
            <a:off x="3449754" y="5718362"/>
            <a:ext cx="896773" cy="115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uora nuoliyhdysviiva 35">
            <a:extLst>
              <a:ext uri="{FF2B5EF4-FFF2-40B4-BE49-F238E27FC236}">
                <a16:creationId xmlns:a16="http://schemas.microsoft.com/office/drawing/2014/main" id="{57AAF196-899B-328D-4860-8DF7C436E790}"/>
              </a:ext>
            </a:extLst>
          </p:cNvPr>
          <p:cNvCxnSpPr>
            <a:cxnSpLocks/>
          </p:cNvCxnSpPr>
          <p:nvPr/>
        </p:nvCxnSpPr>
        <p:spPr>
          <a:xfrm flipH="1" flipV="1">
            <a:off x="2209420" y="3500002"/>
            <a:ext cx="17275" cy="128464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 descr="Karhulan Urheilijat - Karhulan Urheilijat">
            <a:extLst>
              <a:ext uri="{FF2B5EF4-FFF2-40B4-BE49-F238E27FC236}">
                <a16:creationId xmlns:a16="http://schemas.microsoft.com/office/drawing/2014/main" id="{6068FF02-FB36-F5E1-5BBB-7DFF23B31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227" y="3291858"/>
            <a:ext cx="1868467" cy="187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62741"/>
      </p:ext>
    </p:extLst>
  </p:cSld>
  <p:clrMapOvr>
    <a:masterClrMapping/>
  </p:clrMapOvr>
</p:sld>
</file>

<file path=ppt/theme/theme1.xml><?xml version="1.0" encoding="utf-8"?>
<a:theme xmlns:a="http://schemas.openxmlformats.org/drawingml/2006/main" name="Mehiläinen">
  <a:themeElements>
    <a:clrScheme name="Mehilainen green">
      <a:dk1>
        <a:srgbClr val="000000"/>
      </a:dk1>
      <a:lt1>
        <a:srgbClr val="FFFFFF"/>
      </a:lt1>
      <a:dk2>
        <a:srgbClr val="5A5A5A"/>
      </a:dk2>
      <a:lt2>
        <a:srgbClr val="E6E6E6"/>
      </a:lt2>
      <a:accent1>
        <a:srgbClr val="007E32"/>
      </a:accent1>
      <a:accent2>
        <a:srgbClr val="6EC892"/>
      </a:accent2>
      <a:accent3>
        <a:srgbClr val="004D23"/>
      </a:accent3>
      <a:accent4>
        <a:srgbClr val="00913A"/>
      </a:accent4>
      <a:accent5>
        <a:srgbClr val="00662E"/>
      </a:accent5>
      <a:accent6>
        <a:srgbClr val="E9FAF2"/>
      </a:accent6>
      <a:hlink>
        <a:srgbClr val="007E32"/>
      </a:hlink>
      <a:folHlink>
        <a:srgbClr val="007E3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ABC53A1F-4DEB-4FC8-80E1-8C23C761E5A4}" vid="{B52A7B49-7592-456E-83E6-386DDF1D8E2C}"/>
    </a:ext>
  </a:extLst>
</a:theme>
</file>

<file path=ppt/theme/theme2.xml><?xml version="1.0" encoding="utf-8"?>
<a:theme xmlns:a="http://schemas.openxmlformats.org/drawingml/2006/main" name="Office Theme">
  <a:themeElements>
    <a:clrScheme name="Mehiläinen 2018">
      <a:dk1>
        <a:srgbClr val="000000"/>
      </a:dk1>
      <a:lt1>
        <a:srgbClr val="FFFFFF"/>
      </a:lt1>
      <a:dk2>
        <a:srgbClr val="5A5A5A"/>
      </a:dk2>
      <a:lt2>
        <a:srgbClr val="E6E6E6"/>
      </a:lt2>
      <a:accent1>
        <a:srgbClr val="009A44"/>
      </a:accent1>
      <a:accent2>
        <a:srgbClr val="A5A5A5"/>
      </a:accent2>
      <a:accent3>
        <a:srgbClr val="EFDF00"/>
      </a:accent3>
      <a:accent4>
        <a:srgbClr val="C8C8C8"/>
      </a:accent4>
      <a:accent5>
        <a:srgbClr val="BBD4F0"/>
      </a:accent5>
      <a:accent6>
        <a:srgbClr val="70AD47"/>
      </a:accent6>
      <a:hlink>
        <a:srgbClr val="009A44"/>
      </a:hlink>
      <a:folHlink>
        <a:srgbClr val="009A44"/>
      </a:folHlink>
    </a:clrScheme>
    <a:fontScheme name="Mehiläinen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hiläinen 2018">
      <a:dk1>
        <a:srgbClr val="000000"/>
      </a:dk1>
      <a:lt1>
        <a:srgbClr val="FFFFFF"/>
      </a:lt1>
      <a:dk2>
        <a:srgbClr val="5A5A5A"/>
      </a:dk2>
      <a:lt2>
        <a:srgbClr val="E6E6E6"/>
      </a:lt2>
      <a:accent1>
        <a:srgbClr val="009A44"/>
      </a:accent1>
      <a:accent2>
        <a:srgbClr val="A5A5A5"/>
      </a:accent2>
      <a:accent3>
        <a:srgbClr val="EFDF00"/>
      </a:accent3>
      <a:accent4>
        <a:srgbClr val="C8C8C8"/>
      </a:accent4>
      <a:accent5>
        <a:srgbClr val="BBD4F0"/>
      </a:accent5>
      <a:accent6>
        <a:srgbClr val="70AD47"/>
      </a:accent6>
      <a:hlink>
        <a:srgbClr val="009A44"/>
      </a:hlink>
      <a:folHlink>
        <a:srgbClr val="009A44"/>
      </a:folHlink>
    </a:clrScheme>
    <a:fontScheme name="Mehiläinen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C4F65DE-7F05-B540-BC3F-7B3CCB707759}">
  <we:reference id="325b1139-e175-493a-a409-935a88f6a2cf" version="2.0.0.0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2fa8eb-7859-4bf6-9142-b3c5d0d5aa4c">
      <Terms xmlns="http://schemas.microsoft.com/office/infopath/2007/PartnerControls"/>
    </lcf76f155ced4ddcb4097134ff3c332f>
    <TaxCatchAll xmlns="b8ed4453-0100-4c17-85f7-7bc12ab62f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F3ABA5138EA74F8B18376597CBA92F" ma:contentTypeVersion="13" ma:contentTypeDescription="Luo uusi asiakirja." ma:contentTypeScope="" ma:versionID="0afdbc2c678adf84a71a8fec3e95b3f6">
  <xsd:schema xmlns:xsd="http://www.w3.org/2001/XMLSchema" xmlns:xs="http://www.w3.org/2001/XMLSchema" xmlns:p="http://schemas.microsoft.com/office/2006/metadata/properties" xmlns:ns2="8e2fa8eb-7859-4bf6-9142-b3c5d0d5aa4c" xmlns:ns3="b8ed4453-0100-4c17-85f7-7bc12ab62f10" targetNamespace="http://schemas.microsoft.com/office/2006/metadata/properties" ma:root="true" ma:fieldsID="2eba17e8de419a3221e1508cdc494cf6" ns2:_="" ns3:_="">
    <xsd:import namespace="8e2fa8eb-7859-4bf6-9142-b3c5d0d5aa4c"/>
    <xsd:import namespace="b8ed4453-0100-4c17-85f7-7bc12ab62f1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Billing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fa8eb-7859-4bf6-9142-b3c5d0d5aa4c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Kuvien tunnisteet" ma:readOnly="false" ma:fieldId="{5cf76f15-5ced-4ddc-b409-7134ff3c332f}" ma:taxonomyMulti="true" ma:sspId="26e1cd04-4a63-40c2-b54a-65d703753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BillingMetadata" ma:index="19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d4453-0100-4c17-85f7-7bc12ab62f1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407b735-f3dc-497a-bfa0-8122b6919190}" ma:internalName="TaxCatchAll" ma:showField="CatchAllData" ma:web="b8ed4453-0100-4c17-85f7-7bc12ab62f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3C9FCB-5F6D-498F-BE43-3B68E36EDBC6}">
  <ds:schemaRefs>
    <ds:schemaRef ds:uri="25448e5a-7db9-4586-9519-6431e7c3ff9e"/>
    <ds:schemaRef ds:uri="537013be-c505-4867-9264-d0dfa1f80d98"/>
    <ds:schemaRef ds:uri="54760319-2257-472f-ba9f-1832d9d3d16c"/>
    <ds:schemaRef ds:uri="8e2fa8eb-7859-4bf6-9142-b3c5d0d5aa4c"/>
    <ds:schemaRef ds:uri="b8ed4453-0100-4c17-85f7-7bc12ab62f10"/>
    <ds:schemaRef ds:uri="c754fc76-005a-4443-a033-b68e8f91504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B0F30CA-DF3A-48F8-A6D6-3166202EE8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5B34D7-EEA8-448E-AF59-06F955A272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2fa8eb-7859-4bf6-9142-b3c5d0d5aa4c"/>
    <ds:schemaRef ds:uri="b8ed4453-0100-4c17-85f7-7bc12ab62f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137</Words>
  <Application>Microsoft Office PowerPoint</Application>
  <PresentationFormat>Laajakuva</PresentationFormat>
  <Paragraphs>30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Mehiläinen</vt:lpstr>
      <vt:lpstr>NÄIN HOITOON MEHILÄISEEN</vt:lpstr>
    </vt:vector>
  </TitlesOfParts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Mehiläinen PowerPoint Template</dc:title>
  <dc:creator>mika kontio / grow.</dc:creator>
  <cp:lastModifiedBy>Maria Lehtinen</cp:lastModifiedBy>
  <cp:revision>12</cp:revision>
  <dcterms:created xsi:type="dcterms:W3CDTF">2018-04-26T07:59:31Z</dcterms:created>
  <dcterms:modified xsi:type="dcterms:W3CDTF">2025-05-30T06:23:02Z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0x01010047F3ABA5138EA74F8B18376597CBA92F</vt:lpwstr>
  </property>
  <property fmtid="{D5CDD505-2E9C-101B-9397-08002B2CF9AE}" pid="3" name="MediaServiceImageTags">
    <vt:lpwstr/>
  </property>
</Properties>
</file>