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8" r:id="rId5"/>
    <p:sldId id="315" r:id="rId6"/>
    <p:sldId id="327" r:id="rId7"/>
    <p:sldId id="335" r:id="rId8"/>
    <p:sldId id="289" r:id="rId9"/>
    <p:sldId id="332" r:id="rId10"/>
    <p:sldId id="333" r:id="rId11"/>
    <p:sldId id="334" r:id="rId12"/>
    <p:sldId id="320" r:id="rId13"/>
    <p:sldId id="258" r:id="rId14"/>
    <p:sldId id="32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  <p15:guide id="5" pos="257">
          <p15:clr>
            <a:srgbClr val="A4A3A4"/>
          </p15:clr>
        </p15:guide>
        <p15:guide id="6" pos="7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1"/>
    <a:srgbClr val="E9FAF2"/>
    <a:srgbClr val="00662E"/>
    <a:srgbClr val="A6A6A6"/>
    <a:srgbClr val="007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A7A87-6775-6D10-56FC-96521454A96A}" v="11" dt="2023-11-29T10:52:49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0"/>
    <p:restoredTop sz="94673"/>
  </p:normalViewPr>
  <p:slideViewPr>
    <p:cSldViewPr snapToGrid="0">
      <p:cViewPr varScale="1">
        <p:scale>
          <a:sx n="115" d="100"/>
          <a:sy n="115" d="100"/>
        </p:scale>
        <p:origin x="648" y="208"/>
      </p:cViewPr>
      <p:guideLst>
        <p:guide orient="horz" pos="1162"/>
        <p:guide orient="horz" pos="3884"/>
        <p:guide orient="horz" pos="2160"/>
        <p:guide pos="3840"/>
        <p:guide pos="257"/>
        <p:guide pos="7423"/>
      </p:guideLst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a Rita" userId="S::tiia.rita@mehilainen.fi::3827a78c-41e1-4880-a121-0d8ee401b0ef" providerId="AD" clId="Web-{8D4A7A87-6775-6D10-56FC-96521454A96A}"/>
    <pc:docChg chg="modSld">
      <pc:chgData name="Tiia Rita" userId="S::tiia.rita@mehilainen.fi::3827a78c-41e1-4880-a121-0d8ee401b0ef" providerId="AD" clId="Web-{8D4A7A87-6775-6D10-56FC-96521454A96A}" dt="2023-11-29T10:49:58.848" v="7" actId="20577"/>
      <pc:docMkLst>
        <pc:docMk/>
      </pc:docMkLst>
      <pc:sldChg chg="modSp">
        <pc:chgData name="Tiia Rita" userId="S::tiia.rita@mehilainen.fi::3827a78c-41e1-4880-a121-0d8ee401b0ef" providerId="AD" clId="Web-{8D4A7A87-6775-6D10-56FC-96521454A96A}" dt="2023-11-29T10:49:58.848" v="7" actId="20577"/>
        <pc:sldMkLst>
          <pc:docMk/>
          <pc:sldMk cId="1442040588" sldId="320"/>
        </pc:sldMkLst>
        <pc:spChg chg="mod">
          <ac:chgData name="Tiia Rita" userId="S::tiia.rita@mehilainen.fi::3827a78c-41e1-4880-a121-0d8ee401b0ef" providerId="AD" clId="Web-{8D4A7A87-6775-6D10-56FC-96521454A96A}" dt="2023-11-29T10:46:43.578" v="6" actId="20577"/>
          <ac:spMkLst>
            <pc:docMk/>
            <pc:sldMk cId="1442040588" sldId="320"/>
            <ac:spMk id="3" creationId="{CAA8A956-9D18-0A4A-A98A-2358889A47F9}"/>
          </ac:spMkLst>
        </pc:spChg>
        <pc:spChg chg="mod">
          <ac:chgData name="Tiia Rita" userId="S::tiia.rita@mehilainen.fi::3827a78c-41e1-4880-a121-0d8ee401b0ef" providerId="AD" clId="Web-{8D4A7A87-6775-6D10-56FC-96521454A96A}" dt="2023-11-29T10:49:58.848" v="7" actId="20577"/>
          <ac:spMkLst>
            <pc:docMk/>
            <pc:sldMk cId="1442040588" sldId="320"/>
            <ac:spMk id="8" creationId="{03D8A8FC-01AB-2648-8F48-125B2C32AE34}"/>
          </ac:spMkLst>
        </pc:spChg>
      </pc:sldChg>
      <pc:sldChg chg="modSp">
        <pc:chgData name="Tiia Rita" userId="S::tiia.rita@mehilainen.fi::3827a78c-41e1-4880-a121-0d8ee401b0ef" providerId="AD" clId="Web-{8D4A7A87-6775-6D10-56FC-96521454A96A}" dt="2023-11-29T10:46:01.531" v="3" actId="20577"/>
        <pc:sldMkLst>
          <pc:docMk/>
          <pc:sldMk cId="3209732168" sldId="332"/>
        </pc:sldMkLst>
        <pc:spChg chg="mod">
          <ac:chgData name="Tiia Rita" userId="S::tiia.rita@mehilainen.fi::3827a78c-41e1-4880-a121-0d8ee401b0ef" providerId="AD" clId="Web-{8D4A7A87-6775-6D10-56FC-96521454A96A}" dt="2023-11-29T10:46:01.531" v="3" actId="20577"/>
          <ac:spMkLst>
            <pc:docMk/>
            <pc:sldMk cId="3209732168" sldId="332"/>
            <ac:spMk id="7" creationId="{2AFFEC89-BAEE-C04A-BC0C-F21B92DD247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2107C-C3F2-4EF8-AC54-5C00C4AC763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C5AC0-9CC1-46DD-ABB1-E94AADEE4313}">
      <dgm:prSet/>
      <dgm:spPr/>
      <dgm:t>
        <a:bodyPr/>
        <a:lstStyle/>
        <a:p>
          <a:r>
            <a:rPr lang="fi-FI" dirty="0"/>
            <a:t>KATSO KOHTA</a:t>
          </a:r>
          <a:br>
            <a:rPr lang="fi-FI" dirty="0"/>
          </a:br>
          <a:r>
            <a:rPr lang="fi-FI" dirty="0"/>
            <a:t>LATAA OMAMEHILÄINEN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96813E8-5106-4CE9-A55D-63F39BD770E3}" type="parTrans" cxnId="{288804BA-827A-4DA3-93B7-5AE96CB93A34}">
      <dgm:prSet/>
      <dgm:spPr/>
      <dgm:t>
        <a:bodyPr/>
        <a:lstStyle/>
        <a:p>
          <a:endParaRPr lang="en-US"/>
        </a:p>
      </dgm:t>
    </dgm:pt>
    <dgm:pt modelId="{92B39E9D-27C1-43EA-BBA3-4C8C6BA92A2B}" type="sibTrans" cxnId="{288804BA-827A-4DA3-93B7-5AE96CB93A34}">
      <dgm:prSet/>
      <dgm:spPr/>
      <dgm:t>
        <a:bodyPr/>
        <a:lstStyle/>
        <a:p>
          <a:endParaRPr lang="en-US"/>
        </a:p>
      </dgm:t>
    </dgm:pt>
    <dgm:pt modelId="{D85E4C16-16BD-0940-BB75-0EEC505C4AA6}">
      <dgm:prSet/>
      <dgm:spPr/>
      <dgm:t>
        <a:bodyPr/>
        <a:lstStyle/>
        <a:p>
          <a:r>
            <a:rPr lang="fi-FI" dirty="0"/>
            <a:t>MINULLA ON VERKKOPANKKITUNNUKSET</a:t>
          </a:r>
        </a:p>
      </dgm:t>
    </dgm:pt>
    <dgm:pt modelId="{D3BBF77A-560B-B149-9751-189C0FBB20AF}" type="sibTrans" cxnId="{C2396AEB-8FCB-0543-9E82-5E755221C480}">
      <dgm:prSet/>
      <dgm:spPr/>
      <dgm:t>
        <a:bodyPr/>
        <a:lstStyle/>
        <a:p>
          <a:endParaRPr lang="fi-FI"/>
        </a:p>
      </dgm:t>
    </dgm:pt>
    <dgm:pt modelId="{7814F2DE-3141-0C4C-8954-65DF3F0592E1}" type="parTrans" cxnId="{C2396AEB-8FCB-0543-9E82-5E755221C480}">
      <dgm:prSet/>
      <dgm:spPr/>
      <dgm:t>
        <a:bodyPr/>
        <a:lstStyle/>
        <a:p>
          <a:endParaRPr lang="fi-FI"/>
        </a:p>
      </dgm:t>
    </dgm:pt>
    <dgm:pt modelId="{0E3DED45-83BD-1B4F-8F12-5A72EA44C5CA}" type="pres">
      <dgm:prSet presAssocID="{9992107C-C3F2-4EF8-AC54-5C00C4AC7636}" presName="Name0" presStyleCnt="0">
        <dgm:presLayoutVars>
          <dgm:dir/>
          <dgm:animLvl val="lvl"/>
          <dgm:resizeHandles val="exact"/>
        </dgm:presLayoutVars>
      </dgm:prSet>
      <dgm:spPr/>
    </dgm:pt>
    <dgm:pt modelId="{1ADDA443-C583-6B4D-9A46-0F20526C6FE0}" type="pres">
      <dgm:prSet presAssocID="{C8AC5AC0-9CC1-46DD-ABB1-E94AADEE4313}" presName="boxAndChildren" presStyleCnt="0"/>
      <dgm:spPr/>
    </dgm:pt>
    <dgm:pt modelId="{57357913-BB15-114D-8F6F-0FE8D2C8D2C4}" type="pres">
      <dgm:prSet presAssocID="{C8AC5AC0-9CC1-46DD-ABB1-E94AADEE4313}" presName="parentTextBox" presStyleLbl="node1" presStyleIdx="0" presStyleCnt="2"/>
      <dgm:spPr/>
    </dgm:pt>
    <dgm:pt modelId="{2C4C8BB5-F3BB-CE4E-A6F4-F97EBE1B806A}" type="pres">
      <dgm:prSet presAssocID="{D3BBF77A-560B-B149-9751-189C0FBB20AF}" presName="sp" presStyleCnt="0"/>
      <dgm:spPr/>
    </dgm:pt>
    <dgm:pt modelId="{FD484C3E-6DE6-CF4C-8213-E7C5D00CBF90}" type="pres">
      <dgm:prSet presAssocID="{D85E4C16-16BD-0940-BB75-0EEC505C4AA6}" presName="arrowAndChildren" presStyleCnt="0"/>
      <dgm:spPr/>
    </dgm:pt>
    <dgm:pt modelId="{25CCEF30-AD81-104C-B3A4-51A9E80B3F89}" type="pres">
      <dgm:prSet presAssocID="{D85E4C16-16BD-0940-BB75-0EEC505C4AA6}" presName="parentTextArrow" presStyleLbl="node1" presStyleIdx="1" presStyleCnt="2"/>
      <dgm:spPr/>
    </dgm:pt>
  </dgm:ptLst>
  <dgm:cxnLst>
    <dgm:cxn modelId="{37E4ADAF-439B-0A4E-A443-1D202947094D}" type="presOf" srcId="{D85E4C16-16BD-0940-BB75-0EEC505C4AA6}" destId="{25CCEF30-AD81-104C-B3A4-51A9E80B3F89}" srcOrd="0" destOrd="0" presId="urn:microsoft.com/office/officeart/2005/8/layout/process4"/>
    <dgm:cxn modelId="{288804BA-827A-4DA3-93B7-5AE96CB93A34}" srcId="{9992107C-C3F2-4EF8-AC54-5C00C4AC7636}" destId="{C8AC5AC0-9CC1-46DD-ABB1-E94AADEE4313}" srcOrd="1" destOrd="0" parTransId="{696813E8-5106-4CE9-A55D-63F39BD770E3}" sibTransId="{92B39E9D-27C1-43EA-BBA3-4C8C6BA92A2B}"/>
    <dgm:cxn modelId="{2022B6CC-D1B8-A048-AA6A-08C3D7180954}" type="presOf" srcId="{9992107C-C3F2-4EF8-AC54-5C00C4AC7636}" destId="{0E3DED45-83BD-1B4F-8F12-5A72EA44C5CA}" srcOrd="0" destOrd="0" presId="urn:microsoft.com/office/officeart/2005/8/layout/process4"/>
    <dgm:cxn modelId="{DDA063D7-807F-6648-8837-541C2959DF32}" type="presOf" srcId="{C8AC5AC0-9CC1-46DD-ABB1-E94AADEE4313}" destId="{57357913-BB15-114D-8F6F-0FE8D2C8D2C4}" srcOrd="0" destOrd="0" presId="urn:microsoft.com/office/officeart/2005/8/layout/process4"/>
    <dgm:cxn modelId="{C2396AEB-8FCB-0543-9E82-5E755221C480}" srcId="{9992107C-C3F2-4EF8-AC54-5C00C4AC7636}" destId="{D85E4C16-16BD-0940-BB75-0EEC505C4AA6}" srcOrd="0" destOrd="0" parTransId="{7814F2DE-3141-0C4C-8954-65DF3F0592E1}" sibTransId="{D3BBF77A-560B-B149-9751-189C0FBB20AF}"/>
    <dgm:cxn modelId="{46E2C785-7EDF-4E46-B1D4-3EAB0BC9A00C}" type="presParOf" srcId="{0E3DED45-83BD-1B4F-8F12-5A72EA44C5CA}" destId="{1ADDA443-C583-6B4D-9A46-0F20526C6FE0}" srcOrd="0" destOrd="0" presId="urn:microsoft.com/office/officeart/2005/8/layout/process4"/>
    <dgm:cxn modelId="{2465457D-708A-4941-8959-CF9058CD2BC1}" type="presParOf" srcId="{1ADDA443-C583-6B4D-9A46-0F20526C6FE0}" destId="{57357913-BB15-114D-8F6F-0FE8D2C8D2C4}" srcOrd="0" destOrd="0" presId="urn:microsoft.com/office/officeart/2005/8/layout/process4"/>
    <dgm:cxn modelId="{4EB6CA0E-AD82-1248-B955-269A269C16A5}" type="presParOf" srcId="{0E3DED45-83BD-1B4F-8F12-5A72EA44C5CA}" destId="{2C4C8BB5-F3BB-CE4E-A6F4-F97EBE1B806A}" srcOrd="1" destOrd="0" presId="urn:microsoft.com/office/officeart/2005/8/layout/process4"/>
    <dgm:cxn modelId="{7E73EACF-E02B-224A-92AB-515034F8FA65}" type="presParOf" srcId="{0E3DED45-83BD-1B4F-8F12-5A72EA44C5CA}" destId="{FD484C3E-6DE6-CF4C-8213-E7C5D00CBF90}" srcOrd="2" destOrd="0" presId="urn:microsoft.com/office/officeart/2005/8/layout/process4"/>
    <dgm:cxn modelId="{3F35A39C-6E02-B948-A5F3-93AD1CE5F0E2}" type="presParOf" srcId="{FD484C3E-6DE6-CF4C-8213-E7C5D00CBF90}" destId="{25CCEF30-AD81-104C-B3A4-51A9E80B3F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2107C-C3F2-4EF8-AC54-5C00C4AC763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1A997-1C9D-441F-B554-21595D03D8FA}">
      <dgm:prSet/>
      <dgm:spPr/>
      <dgm:t>
        <a:bodyPr/>
        <a:lstStyle/>
        <a:p>
          <a:r>
            <a:rPr lang="fi-FI" dirty="0"/>
            <a:t>MINULLA ON </a:t>
          </a:r>
        </a:p>
        <a:p>
          <a:r>
            <a:rPr lang="fi-FI" dirty="0"/>
            <a:t>OMA MEHILÄINEN SOVELLUS</a:t>
          </a:r>
          <a:br>
            <a:rPr lang="fi-FI" dirty="0"/>
          </a:br>
          <a:br>
            <a:rPr lang="fi-FI" dirty="0"/>
          </a:br>
          <a:endParaRPr lang="en-US" dirty="0"/>
        </a:p>
      </dgm:t>
    </dgm:pt>
    <dgm:pt modelId="{E05632F3-0F3D-4A6D-8C74-99F2BAB8D6A5}" type="parTrans" cxnId="{4E6C46B6-6725-4B82-B520-E24EB45BF395}">
      <dgm:prSet/>
      <dgm:spPr/>
      <dgm:t>
        <a:bodyPr/>
        <a:lstStyle/>
        <a:p>
          <a:endParaRPr lang="en-US"/>
        </a:p>
      </dgm:t>
    </dgm:pt>
    <dgm:pt modelId="{64A9C28F-7541-4BB6-8FDA-2FC3BAB5191E}" type="sibTrans" cxnId="{4E6C46B6-6725-4B82-B520-E24EB45BF395}">
      <dgm:prSet/>
      <dgm:spPr/>
      <dgm:t>
        <a:bodyPr/>
        <a:lstStyle/>
        <a:p>
          <a:endParaRPr lang="en-US"/>
        </a:p>
      </dgm:t>
    </dgm:pt>
    <dgm:pt modelId="{52466064-92E9-124B-8297-BC3F3BC638ED}">
      <dgm:prSet/>
      <dgm:spPr/>
      <dgm:t>
        <a:bodyPr/>
        <a:lstStyle/>
        <a:p>
          <a:r>
            <a:rPr lang="fi-FI" dirty="0">
              <a:solidFill>
                <a:schemeClr val="bg1"/>
              </a:solidFill>
            </a:rPr>
            <a:t>KATSO KOHTA</a:t>
          </a:r>
        </a:p>
        <a:p>
          <a:r>
            <a:rPr lang="fi-FI" dirty="0">
              <a:solidFill>
                <a:schemeClr val="bg1"/>
              </a:solidFill>
            </a:rPr>
            <a:t>AKTIVOI OMAURHEILU</a:t>
          </a:r>
          <a:br>
            <a:rPr lang="fi-FI" dirty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BE04C5C-7DAA-BA46-BA6E-68F523D7F786}" type="parTrans" cxnId="{8153211B-2E03-0640-831F-77569A64F016}">
      <dgm:prSet/>
      <dgm:spPr/>
      <dgm:t>
        <a:bodyPr/>
        <a:lstStyle/>
        <a:p>
          <a:endParaRPr lang="fi-FI"/>
        </a:p>
      </dgm:t>
    </dgm:pt>
    <dgm:pt modelId="{ABC60212-AD2A-F044-8B82-5033A8CC3362}" type="sibTrans" cxnId="{8153211B-2E03-0640-831F-77569A64F016}">
      <dgm:prSet/>
      <dgm:spPr/>
      <dgm:t>
        <a:bodyPr/>
        <a:lstStyle/>
        <a:p>
          <a:endParaRPr lang="fi-FI"/>
        </a:p>
      </dgm:t>
    </dgm:pt>
    <dgm:pt modelId="{0E3DED45-83BD-1B4F-8F12-5A72EA44C5CA}" type="pres">
      <dgm:prSet presAssocID="{9992107C-C3F2-4EF8-AC54-5C00C4AC7636}" presName="Name0" presStyleCnt="0">
        <dgm:presLayoutVars>
          <dgm:dir/>
          <dgm:animLvl val="lvl"/>
          <dgm:resizeHandles val="exact"/>
        </dgm:presLayoutVars>
      </dgm:prSet>
      <dgm:spPr/>
    </dgm:pt>
    <dgm:pt modelId="{DCD0334E-3DAF-5545-90B3-1E4ED61F084A}" type="pres">
      <dgm:prSet presAssocID="{52466064-92E9-124B-8297-BC3F3BC638ED}" presName="boxAndChildren" presStyleCnt="0"/>
      <dgm:spPr/>
    </dgm:pt>
    <dgm:pt modelId="{5A1E8521-FC35-7147-9322-C1FA6080C28E}" type="pres">
      <dgm:prSet presAssocID="{52466064-92E9-124B-8297-BC3F3BC638ED}" presName="parentTextBox" presStyleLbl="node1" presStyleIdx="0" presStyleCnt="2" custScaleY="100000"/>
      <dgm:spPr/>
    </dgm:pt>
    <dgm:pt modelId="{1F27EDFA-E5BA-9149-9021-585370FEC1D0}" type="pres">
      <dgm:prSet presAssocID="{64A9C28F-7541-4BB6-8FDA-2FC3BAB5191E}" presName="sp" presStyleCnt="0"/>
      <dgm:spPr/>
    </dgm:pt>
    <dgm:pt modelId="{A0DB4EFC-A036-F044-9F4D-CD35683F83DF}" type="pres">
      <dgm:prSet presAssocID="{2DB1A997-1C9D-441F-B554-21595D03D8FA}" presName="arrowAndChildren" presStyleCnt="0"/>
      <dgm:spPr/>
    </dgm:pt>
    <dgm:pt modelId="{320D7003-8581-5849-8029-FCD654302622}" type="pres">
      <dgm:prSet presAssocID="{2DB1A997-1C9D-441F-B554-21595D03D8FA}" presName="parentTextArrow" presStyleLbl="node1" presStyleIdx="1" presStyleCnt="2"/>
      <dgm:spPr/>
    </dgm:pt>
  </dgm:ptLst>
  <dgm:cxnLst>
    <dgm:cxn modelId="{F126EF03-78B2-2F40-9A38-1CE72C54019F}" type="presOf" srcId="{52466064-92E9-124B-8297-BC3F3BC638ED}" destId="{5A1E8521-FC35-7147-9322-C1FA6080C28E}" srcOrd="0" destOrd="0" presId="urn:microsoft.com/office/officeart/2005/8/layout/process4"/>
    <dgm:cxn modelId="{8153211B-2E03-0640-831F-77569A64F016}" srcId="{9992107C-C3F2-4EF8-AC54-5C00C4AC7636}" destId="{52466064-92E9-124B-8297-BC3F3BC638ED}" srcOrd="1" destOrd="0" parTransId="{4BE04C5C-7DAA-BA46-BA6E-68F523D7F786}" sibTransId="{ABC60212-AD2A-F044-8B82-5033A8CC3362}"/>
    <dgm:cxn modelId="{E7CDFD52-CF29-884D-8DF7-262F8BB61610}" type="presOf" srcId="{2DB1A997-1C9D-441F-B554-21595D03D8FA}" destId="{320D7003-8581-5849-8029-FCD654302622}" srcOrd="0" destOrd="0" presId="urn:microsoft.com/office/officeart/2005/8/layout/process4"/>
    <dgm:cxn modelId="{4E6C46B6-6725-4B82-B520-E24EB45BF395}" srcId="{9992107C-C3F2-4EF8-AC54-5C00C4AC7636}" destId="{2DB1A997-1C9D-441F-B554-21595D03D8FA}" srcOrd="0" destOrd="0" parTransId="{E05632F3-0F3D-4A6D-8C74-99F2BAB8D6A5}" sibTransId="{64A9C28F-7541-4BB6-8FDA-2FC3BAB5191E}"/>
    <dgm:cxn modelId="{2022B6CC-D1B8-A048-AA6A-08C3D7180954}" type="presOf" srcId="{9992107C-C3F2-4EF8-AC54-5C00C4AC7636}" destId="{0E3DED45-83BD-1B4F-8F12-5A72EA44C5CA}" srcOrd="0" destOrd="0" presId="urn:microsoft.com/office/officeart/2005/8/layout/process4"/>
    <dgm:cxn modelId="{8619456E-015A-1E4C-9BD5-21F6791255BD}" type="presParOf" srcId="{0E3DED45-83BD-1B4F-8F12-5A72EA44C5CA}" destId="{DCD0334E-3DAF-5545-90B3-1E4ED61F084A}" srcOrd="0" destOrd="0" presId="urn:microsoft.com/office/officeart/2005/8/layout/process4"/>
    <dgm:cxn modelId="{351290B9-55F5-074C-815E-FE34173BCA80}" type="presParOf" srcId="{DCD0334E-3DAF-5545-90B3-1E4ED61F084A}" destId="{5A1E8521-FC35-7147-9322-C1FA6080C28E}" srcOrd="0" destOrd="0" presId="urn:microsoft.com/office/officeart/2005/8/layout/process4"/>
    <dgm:cxn modelId="{9534A544-D97C-4447-96EA-5C88272DDE62}" type="presParOf" srcId="{0E3DED45-83BD-1B4F-8F12-5A72EA44C5CA}" destId="{1F27EDFA-E5BA-9149-9021-585370FEC1D0}" srcOrd="1" destOrd="0" presId="urn:microsoft.com/office/officeart/2005/8/layout/process4"/>
    <dgm:cxn modelId="{3850E794-5C7A-8141-8FA2-3547A9FBBA80}" type="presParOf" srcId="{0E3DED45-83BD-1B4F-8F12-5A72EA44C5CA}" destId="{A0DB4EFC-A036-F044-9F4D-CD35683F83DF}" srcOrd="2" destOrd="0" presId="urn:microsoft.com/office/officeart/2005/8/layout/process4"/>
    <dgm:cxn modelId="{3EEA3027-3EA6-B341-9089-65A47F1C7F6C}" type="presParOf" srcId="{A0DB4EFC-A036-F044-9F4D-CD35683F83DF}" destId="{320D7003-8581-5849-8029-FCD65430262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92107C-C3F2-4EF8-AC54-5C00C4AC7636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AC5AC0-9CC1-46DD-ABB1-E94AADEE4313}">
      <dgm:prSet/>
      <dgm:spPr/>
      <dgm:t>
        <a:bodyPr/>
        <a:lstStyle/>
        <a:p>
          <a:r>
            <a:rPr lang="fi-FI" dirty="0"/>
            <a:t>KATSO KOHTA</a:t>
          </a:r>
          <a:br>
            <a:rPr lang="fi-FI" dirty="0"/>
          </a:br>
          <a:r>
            <a:rPr lang="fi-FI" dirty="0"/>
            <a:t>AKTIVOI HUOLTAJAN OMAMEHILÄISESSÄ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96813E8-5106-4CE9-A55D-63F39BD770E3}" type="parTrans" cxnId="{288804BA-827A-4DA3-93B7-5AE96CB93A34}">
      <dgm:prSet/>
      <dgm:spPr/>
      <dgm:t>
        <a:bodyPr/>
        <a:lstStyle/>
        <a:p>
          <a:endParaRPr lang="en-US"/>
        </a:p>
      </dgm:t>
    </dgm:pt>
    <dgm:pt modelId="{92B39E9D-27C1-43EA-BBA3-4C8C6BA92A2B}" type="sibTrans" cxnId="{288804BA-827A-4DA3-93B7-5AE96CB93A34}">
      <dgm:prSet/>
      <dgm:spPr/>
      <dgm:t>
        <a:bodyPr/>
        <a:lstStyle/>
        <a:p>
          <a:endParaRPr lang="en-US"/>
        </a:p>
      </dgm:t>
    </dgm:pt>
    <dgm:pt modelId="{D85E4C16-16BD-0940-BB75-0EEC505C4AA6}">
      <dgm:prSet/>
      <dgm:spPr/>
      <dgm:t>
        <a:bodyPr/>
        <a:lstStyle/>
        <a:p>
          <a:r>
            <a:rPr lang="fi-FI" dirty="0"/>
            <a:t>MINULLA EI OLE VERKKOPANKKITUNNUKSIA</a:t>
          </a:r>
        </a:p>
      </dgm:t>
    </dgm:pt>
    <dgm:pt modelId="{D3BBF77A-560B-B149-9751-189C0FBB20AF}" type="sibTrans" cxnId="{C2396AEB-8FCB-0543-9E82-5E755221C480}">
      <dgm:prSet/>
      <dgm:spPr/>
      <dgm:t>
        <a:bodyPr/>
        <a:lstStyle/>
        <a:p>
          <a:endParaRPr lang="fi-FI"/>
        </a:p>
      </dgm:t>
    </dgm:pt>
    <dgm:pt modelId="{7814F2DE-3141-0C4C-8954-65DF3F0592E1}" type="parTrans" cxnId="{C2396AEB-8FCB-0543-9E82-5E755221C480}">
      <dgm:prSet/>
      <dgm:spPr/>
      <dgm:t>
        <a:bodyPr/>
        <a:lstStyle/>
        <a:p>
          <a:endParaRPr lang="fi-FI"/>
        </a:p>
      </dgm:t>
    </dgm:pt>
    <dgm:pt modelId="{0E3DED45-83BD-1B4F-8F12-5A72EA44C5CA}" type="pres">
      <dgm:prSet presAssocID="{9992107C-C3F2-4EF8-AC54-5C00C4AC7636}" presName="Name0" presStyleCnt="0">
        <dgm:presLayoutVars>
          <dgm:dir/>
          <dgm:animLvl val="lvl"/>
          <dgm:resizeHandles val="exact"/>
        </dgm:presLayoutVars>
      </dgm:prSet>
      <dgm:spPr/>
    </dgm:pt>
    <dgm:pt modelId="{1ADDA443-C583-6B4D-9A46-0F20526C6FE0}" type="pres">
      <dgm:prSet presAssocID="{C8AC5AC0-9CC1-46DD-ABB1-E94AADEE4313}" presName="boxAndChildren" presStyleCnt="0"/>
      <dgm:spPr/>
    </dgm:pt>
    <dgm:pt modelId="{57357913-BB15-114D-8F6F-0FE8D2C8D2C4}" type="pres">
      <dgm:prSet presAssocID="{C8AC5AC0-9CC1-46DD-ABB1-E94AADEE4313}" presName="parentTextBox" presStyleLbl="node1" presStyleIdx="0" presStyleCnt="2"/>
      <dgm:spPr/>
    </dgm:pt>
    <dgm:pt modelId="{2C4C8BB5-F3BB-CE4E-A6F4-F97EBE1B806A}" type="pres">
      <dgm:prSet presAssocID="{D3BBF77A-560B-B149-9751-189C0FBB20AF}" presName="sp" presStyleCnt="0"/>
      <dgm:spPr/>
    </dgm:pt>
    <dgm:pt modelId="{FD484C3E-6DE6-CF4C-8213-E7C5D00CBF90}" type="pres">
      <dgm:prSet presAssocID="{D85E4C16-16BD-0940-BB75-0EEC505C4AA6}" presName="arrowAndChildren" presStyleCnt="0"/>
      <dgm:spPr/>
    </dgm:pt>
    <dgm:pt modelId="{25CCEF30-AD81-104C-B3A4-51A9E80B3F89}" type="pres">
      <dgm:prSet presAssocID="{D85E4C16-16BD-0940-BB75-0EEC505C4AA6}" presName="parentTextArrow" presStyleLbl="node1" presStyleIdx="1" presStyleCnt="2"/>
      <dgm:spPr/>
    </dgm:pt>
  </dgm:ptLst>
  <dgm:cxnLst>
    <dgm:cxn modelId="{37E4ADAF-439B-0A4E-A443-1D202947094D}" type="presOf" srcId="{D85E4C16-16BD-0940-BB75-0EEC505C4AA6}" destId="{25CCEF30-AD81-104C-B3A4-51A9E80B3F89}" srcOrd="0" destOrd="0" presId="urn:microsoft.com/office/officeart/2005/8/layout/process4"/>
    <dgm:cxn modelId="{288804BA-827A-4DA3-93B7-5AE96CB93A34}" srcId="{9992107C-C3F2-4EF8-AC54-5C00C4AC7636}" destId="{C8AC5AC0-9CC1-46DD-ABB1-E94AADEE4313}" srcOrd="1" destOrd="0" parTransId="{696813E8-5106-4CE9-A55D-63F39BD770E3}" sibTransId="{92B39E9D-27C1-43EA-BBA3-4C8C6BA92A2B}"/>
    <dgm:cxn modelId="{2022B6CC-D1B8-A048-AA6A-08C3D7180954}" type="presOf" srcId="{9992107C-C3F2-4EF8-AC54-5C00C4AC7636}" destId="{0E3DED45-83BD-1B4F-8F12-5A72EA44C5CA}" srcOrd="0" destOrd="0" presId="urn:microsoft.com/office/officeart/2005/8/layout/process4"/>
    <dgm:cxn modelId="{DDA063D7-807F-6648-8837-541C2959DF32}" type="presOf" srcId="{C8AC5AC0-9CC1-46DD-ABB1-E94AADEE4313}" destId="{57357913-BB15-114D-8F6F-0FE8D2C8D2C4}" srcOrd="0" destOrd="0" presId="urn:microsoft.com/office/officeart/2005/8/layout/process4"/>
    <dgm:cxn modelId="{C2396AEB-8FCB-0543-9E82-5E755221C480}" srcId="{9992107C-C3F2-4EF8-AC54-5C00C4AC7636}" destId="{D85E4C16-16BD-0940-BB75-0EEC505C4AA6}" srcOrd="0" destOrd="0" parTransId="{7814F2DE-3141-0C4C-8954-65DF3F0592E1}" sibTransId="{D3BBF77A-560B-B149-9751-189C0FBB20AF}"/>
    <dgm:cxn modelId="{46E2C785-7EDF-4E46-B1D4-3EAB0BC9A00C}" type="presParOf" srcId="{0E3DED45-83BD-1B4F-8F12-5A72EA44C5CA}" destId="{1ADDA443-C583-6B4D-9A46-0F20526C6FE0}" srcOrd="0" destOrd="0" presId="urn:microsoft.com/office/officeart/2005/8/layout/process4"/>
    <dgm:cxn modelId="{2465457D-708A-4941-8959-CF9058CD2BC1}" type="presParOf" srcId="{1ADDA443-C583-6B4D-9A46-0F20526C6FE0}" destId="{57357913-BB15-114D-8F6F-0FE8D2C8D2C4}" srcOrd="0" destOrd="0" presId="urn:microsoft.com/office/officeart/2005/8/layout/process4"/>
    <dgm:cxn modelId="{4EB6CA0E-AD82-1248-B955-269A269C16A5}" type="presParOf" srcId="{0E3DED45-83BD-1B4F-8F12-5A72EA44C5CA}" destId="{2C4C8BB5-F3BB-CE4E-A6F4-F97EBE1B806A}" srcOrd="1" destOrd="0" presId="urn:microsoft.com/office/officeart/2005/8/layout/process4"/>
    <dgm:cxn modelId="{7E73EACF-E02B-224A-92AB-515034F8FA65}" type="presParOf" srcId="{0E3DED45-83BD-1B4F-8F12-5A72EA44C5CA}" destId="{FD484C3E-6DE6-CF4C-8213-E7C5D00CBF90}" srcOrd="2" destOrd="0" presId="urn:microsoft.com/office/officeart/2005/8/layout/process4"/>
    <dgm:cxn modelId="{3F35A39C-6E02-B948-A5F3-93AD1CE5F0E2}" type="presParOf" srcId="{FD484C3E-6DE6-CF4C-8213-E7C5D00CBF90}" destId="{25CCEF30-AD81-104C-B3A4-51A9E80B3F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57913-BB15-114D-8F6F-0FE8D2C8D2C4}">
      <dsp:nvSpPr>
        <dsp:cNvPr id="0" name=""/>
        <dsp:cNvSpPr/>
      </dsp:nvSpPr>
      <dsp:spPr>
        <a:xfrm>
          <a:off x="0" y="1489297"/>
          <a:ext cx="3095476" cy="977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KATSO KOHTA</a:t>
          </a:r>
          <a:br>
            <a:rPr lang="fi-FI" sz="1900" kern="1200" dirty="0"/>
          </a:br>
          <a:r>
            <a:rPr lang="fi-FI" sz="1900" kern="1200" dirty="0"/>
            <a:t>LATAA OMAMEHILÄINEN </a:t>
          </a:r>
          <a:endParaRPr lang="en-US" sz="1900" kern="1200" dirty="0"/>
        </a:p>
      </dsp:txBody>
      <dsp:txXfrm>
        <a:off x="0" y="1489297"/>
        <a:ext cx="3095476" cy="977140"/>
      </dsp:txXfrm>
    </dsp:sp>
    <dsp:sp modelId="{25CCEF30-AD81-104C-B3A4-51A9E80B3F89}">
      <dsp:nvSpPr>
        <dsp:cNvPr id="0" name=""/>
        <dsp:cNvSpPr/>
      </dsp:nvSpPr>
      <dsp:spPr>
        <a:xfrm rot="10800000">
          <a:off x="0" y="1112"/>
          <a:ext cx="3095476" cy="150284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MINULLA ON VERKKOPANKKITUNNUKSET</a:t>
          </a:r>
        </a:p>
      </dsp:txBody>
      <dsp:txXfrm rot="10800000">
        <a:off x="0" y="1112"/>
        <a:ext cx="3095476" cy="976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E8521-FC35-7147-9322-C1FA6080C28E}">
      <dsp:nvSpPr>
        <dsp:cNvPr id="0" name=""/>
        <dsp:cNvSpPr/>
      </dsp:nvSpPr>
      <dsp:spPr>
        <a:xfrm>
          <a:off x="0" y="2293118"/>
          <a:ext cx="3999071" cy="15045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bg1"/>
              </a:solidFill>
            </a:rPr>
            <a:t>KATSO KOHTA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bg1"/>
              </a:solidFill>
            </a:rPr>
            <a:t>AKTIVOI OMAURHEILU</a:t>
          </a:r>
          <a:br>
            <a:rPr lang="fi-FI" sz="1900" kern="1200" dirty="0">
              <a:solidFill>
                <a:schemeClr val="bg1"/>
              </a:solidFill>
            </a:rPr>
          </a:br>
          <a:endParaRPr lang="en-US" sz="1900" kern="1200" dirty="0">
            <a:solidFill>
              <a:schemeClr val="bg1"/>
            </a:solidFill>
          </a:endParaRPr>
        </a:p>
      </dsp:txBody>
      <dsp:txXfrm>
        <a:off x="0" y="2293118"/>
        <a:ext cx="3999071" cy="1504533"/>
      </dsp:txXfrm>
    </dsp:sp>
    <dsp:sp modelId="{320D7003-8581-5849-8029-FCD654302622}">
      <dsp:nvSpPr>
        <dsp:cNvPr id="0" name=""/>
        <dsp:cNvSpPr/>
      </dsp:nvSpPr>
      <dsp:spPr>
        <a:xfrm rot="10800000">
          <a:off x="0" y="1713"/>
          <a:ext cx="3999071" cy="231397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MINULLA ON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OMA MEHILÄINEN SOVELLUS</a:t>
          </a:r>
          <a:br>
            <a:rPr lang="fi-FI" sz="1900" kern="1200" dirty="0"/>
          </a:br>
          <a:br>
            <a:rPr lang="fi-FI" sz="1900" kern="1200" dirty="0"/>
          </a:br>
          <a:endParaRPr lang="en-US" sz="1900" kern="1200" dirty="0"/>
        </a:p>
      </dsp:txBody>
      <dsp:txXfrm rot="10800000">
        <a:off x="0" y="1713"/>
        <a:ext cx="3999071" cy="1503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57913-BB15-114D-8F6F-0FE8D2C8D2C4}">
      <dsp:nvSpPr>
        <dsp:cNvPr id="0" name=""/>
        <dsp:cNvSpPr/>
      </dsp:nvSpPr>
      <dsp:spPr>
        <a:xfrm>
          <a:off x="0" y="1489297"/>
          <a:ext cx="3095476" cy="9771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KATSO KOHTA</a:t>
          </a:r>
          <a:br>
            <a:rPr lang="fi-FI" sz="1700" kern="1200" dirty="0"/>
          </a:br>
          <a:r>
            <a:rPr lang="fi-FI" sz="1700" kern="1200" dirty="0"/>
            <a:t>AKTIVOI HUOLTAJAN OMAMEHILÄISESSÄ</a:t>
          </a:r>
          <a:endParaRPr lang="en-US" sz="1700" kern="1200" dirty="0"/>
        </a:p>
      </dsp:txBody>
      <dsp:txXfrm>
        <a:off x="0" y="1489297"/>
        <a:ext cx="3095476" cy="977140"/>
      </dsp:txXfrm>
    </dsp:sp>
    <dsp:sp modelId="{25CCEF30-AD81-104C-B3A4-51A9E80B3F89}">
      <dsp:nvSpPr>
        <dsp:cNvPr id="0" name=""/>
        <dsp:cNvSpPr/>
      </dsp:nvSpPr>
      <dsp:spPr>
        <a:xfrm rot="10800000">
          <a:off x="0" y="1112"/>
          <a:ext cx="3095476" cy="150284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MINULLA EI OLE VERKKOPANKKITUNNUKSIA</a:t>
          </a:r>
        </a:p>
      </dsp:txBody>
      <dsp:txXfrm rot="10800000">
        <a:off x="0" y="1112"/>
        <a:ext cx="3095476" cy="976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1488F-1150-4C58-898B-B4E746E17939}" type="datetimeFigureOut">
              <a:rPr lang="fi-FI" sz="800" smtClean="0"/>
              <a:t>29.11.2023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9CCE2-65FD-4AB2-9800-E15D21A97FD1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97745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B20CAA0-B649-4DA8-A9FE-F9BF20E7F5E4}" type="datetimeFigureOut">
              <a:rPr lang="fi-FI" smtClean="0"/>
              <a:pPr/>
              <a:t>29.11.2023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42F4A69-745A-4EE3-9377-5B533F7186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6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818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63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4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5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46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18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45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82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F4A69-745A-4EE3-9377-5B533F71866E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8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mehilainen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linkedin.com/company/mehilainen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mehilainenoy/" TargetMode="External"/><Relationship Id="rId5" Type="http://schemas.openxmlformats.org/officeDocument/2006/relationships/hyperlink" Target="http://https/itunes.apple.com/fi/app/omamehilainen/id1093796020?ls=1&amp;mt=8" TargetMode="External"/><Relationship Id="rId10" Type="http://schemas.openxmlformats.org/officeDocument/2006/relationships/hyperlink" Target="https://www.facebook.com/mehilainenoy" TargetMode="External"/><Relationship Id="rId4" Type="http://schemas.openxmlformats.org/officeDocument/2006/relationships/hyperlink" Target="http://https/play.google.com/store/apps/details?id=fi.mehilainen.mobileapp&amp;hl=fi" TargetMode="External"/><Relationship Id="rId9" Type="http://schemas.openxmlformats.org/officeDocument/2006/relationships/hyperlink" Target="https://twitter.com/MehilainenOy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Kuvan paikkamerkki 52">
            <a:extLst>
              <a:ext uri="{FF2B5EF4-FFF2-40B4-BE49-F238E27FC236}">
                <a16:creationId xmlns:a16="http://schemas.microsoft.com/office/drawing/2014/main" id="{86A7E8FD-5A50-7142-827F-D420253AEF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4972" y="0"/>
            <a:ext cx="8612028" cy="6858000"/>
          </a:xfrm>
          <a:custGeom>
            <a:avLst/>
            <a:gdLst>
              <a:gd name="connsiteX0" fmla="*/ 0 w 8612028"/>
              <a:gd name="connsiteY0" fmla="*/ 0 h 6858000"/>
              <a:gd name="connsiteX1" fmla="*/ 8612028 w 8612028"/>
              <a:gd name="connsiteY1" fmla="*/ 0 h 6858000"/>
              <a:gd name="connsiteX2" fmla="*/ 8612028 w 8612028"/>
              <a:gd name="connsiteY2" fmla="*/ 6858000 h 6858000"/>
              <a:gd name="connsiteX3" fmla="*/ 1233599 w 8612028"/>
              <a:gd name="connsiteY3" fmla="*/ 6858000 h 6858000"/>
              <a:gd name="connsiteX4" fmla="*/ 1249569 w 8612028"/>
              <a:gd name="connsiteY4" fmla="*/ 6810998 h 6858000"/>
              <a:gd name="connsiteX5" fmla="*/ 1553748 w 8612028"/>
              <a:gd name="connsiteY5" fmla="*/ 4605215 h 6858000"/>
              <a:gd name="connsiteX6" fmla="*/ 136079 w 8612028"/>
              <a:gd name="connsiteY6" fmla="*/ 135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028" h="6858000">
                <a:moveTo>
                  <a:pt x="0" y="0"/>
                </a:moveTo>
                <a:lnTo>
                  <a:pt x="8612028" y="0"/>
                </a:lnTo>
                <a:lnTo>
                  <a:pt x="8612028" y="6858000"/>
                </a:lnTo>
                <a:lnTo>
                  <a:pt x="1233599" y="6858000"/>
                </a:lnTo>
                <a:lnTo>
                  <a:pt x="1249569" y="6810998"/>
                </a:lnTo>
                <a:cubicBezTo>
                  <a:pt x="1443797" y="6169086"/>
                  <a:pt x="1553748" y="5421607"/>
                  <a:pt x="1553748" y="4605215"/>
                </a:cubicBezTo>
                <a:cubicBezTo>
                  <a:pt x="1553748" y="2809154"/>
                  <a:pt x="963405" y="1055725"/>
                  <a:pt x="136079" y="1352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21" y="2877358"/>
            <a:ext cx="3023642" cy="1534160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/>
            </a:lvl1pPr>
          </a:lstStyle>
          <a:p>
            <a:r>
              <a:rPr lang="en-US"/>
              <a:t>Click add title</a:t>
            </a:r>
            <a:br>
              <a:rPr lang="en-US"/>
            </a:br>
            <a:r>
              <a:rPr lang="en-US"/>
              <a:t>MAX 3-lines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21" y="4411518"/>
            <a:ext cx="3023642" cy="1144040"/>
          </a:xfrm>
        </p:spPr>
        <p:txBody>
          <a:bodyPr lIns="108000" tIns="72000" rIns="108000" bIns="72000" anchor="t" anchorCtr="0"/>
          <a:lstStyle>
            <a:lvl1pPr marL="0" indent="0" algn="ctr"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max 4-lines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316EC58-6D5F-41CE-816E-56BD26BB1679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17" descr="logoplaceholder"/>
          <p:cNvSpPr>
            <a:spLocks noGrp="1"/>
          </p:cNvSpPr>
          <p:nvPr>
            <p:ph type="body" sz="quarter" idx="14"/>
          </p:nvPr>
        </p:nvSpPr>
        <p:spPr>
          <a:xfrm>
            <a:off x="1650521" y="1302442"/>
            <a:ext cx="1339200" cy="97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56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uolivapaa piirto 20">
            <a:extLst>
              <a:ext uri="{FF2B5EF4-FFF2-40B4-BE49-F238E27FC236}">
                <a16:creationId xmlns:a16="http://schemas.microsoft.com/office/drawing/2014/main" id="{E59F6D50-2C2C-874B-BE2A-DF8515973452}"/>
              </a:ext>
            </a:extLst>
          </p:cNvPr>
          <p:cNvSpPr/>
          <p:nvPr userDrawn="1"/>
        </p:nvSpPr>
        <p:spPr>
          <a:xfrm>
            <a:off x="1" y="0"/>
            <a:ext cx="7483419" cy="6858000"/>
          </a:xfrm>
          <a:custGeom>
            <a:avLst/>
            <a:gdLst>
              <a:gd name="connsiteX0" fmla="*/ 0 w 7483419"/>
              <a:gd name="connsiteY0" fmla="*/ 0 h 6858000"/>
              <a:gd name="connsiteX1" fmla="*/ 7483419 w 7483419"/>
              <a:gd name="connsiteY1" fmla="*/ 0 h 6858000"/>
              <a:gd name="connsiteX2" fmla="*/ 7384534 w 7483419"/>
              <a:gd name="connsiteY2" fmla="*/ 103716 h 6858000"/>
              <a:gd name="connsiteX3" fmla="*/ 5523603 w 7483419"/>
              <a:gd name="connsiteY3" fmla="*/ 4920248 h 6858000"/>
              <a:gd name="connsiteX4" fmla="*/ 5749127 w 7483419"/>
              <a:gd name="connsiteY4" fmla="*/ 6710503 h 6858000"/>
              <a:gd name="connsiteX5" fmla="*/ 5791012 w 7483419"/>
              <a:gd name="connsiteY5" fmla="*/ 6858000 h 6858000"/>
              <a:gd name="connsiteX6" fmla="*/ 0 w 748341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3419" h="6858000">
                <a:moveTo>
                  <a:pt x="0" y="0"/>
                </a:moveTo>
                <a:lnTo>
                  <a:pt x="7483419" y="0"/>
                </a:lnTo>
                <a:lnTo>
                  <a:pt x="7384534" y="103716"/>
                </a:lnTo>
                <a:cubicBezTo>
                  <a:pt x="6228307" y="1375851"/>
                  <a:pt x="5523603" y="3065754"/>
                  <a:pt x="5523603" y="4920248"/>
                </a:cubicBezTo>
                <a:cubicBezTo>
                  <a:pt x="5523603" y="5538413"/>
                  <a:pt x="5601904" y="6138290"/>
                  <a:pt x="5749127" y="6710503"/>
                </a:cubicBezTo>
                <a:lnTo>
                  <a:pt x="579101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8EB402-0CFA-714D-82DD-CD9FA133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4777434" cy="11472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17" descr="logoplaceholder">
            <a:extLst>
              <a:ext uri="{FF2B5EF4-FFF2-40B4-BE49-F238E27FC236}">
                <a16:creationId xmlns:a16="http://schemas.microsoft.com/office/drawing/2014/main" id="{5CB4032F-A0A2-244A-9DF1-EB3AB3507F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8CA97A-73AB-D344-84AB-03B7F839A9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988" y="1844675"/>
            <a:ext cx="4774095" cy="421098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575F168-B18D-B140-B595-5DC2C03FD94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009917" y="1844675"/>
            <a:ext cx="4620108" cy="4210981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03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DFF2275F-2981-D046-A32A-5F628896AA8B}"/>
              </a:ext>
            </a:extLst>
          </p:cNvPr>
          <p:cNvSpPr/>
          <p:nvPr userDrawn="1"/>
        </p:nvSpPr>
        <p:spPr>
          <a:xfrm>
            <a:off x="6539948" y="0"/>
            <a:ext cx="5652052" cy="6858000"/>
          </a:xfrm>
          <a:custGeom>
            <a:avLst/>
            <a:gdLst>
              <a:gd name="connsiteX0" fmla="*/ 5090076 w 5652052"/>
              <a:gd name="connsiteY0" fmla="*/ 0 h 6858000"/>
              <a:gd name="connsiteX1" fmla="*/ 5652052 w 5652052"/>
              <a:gd name="connsiteY1" fmla="*/ 0 h 6858000"/>
              <a:gd name="connsiteX2" fmla="*/ 5652052 w 5652052"/>
              <a:gd name="connsiteY2" fmla="*/ 6858000 h 6858000"/>
              <a:gd name="connsiteX3" fmla="*/ 5090076 w 5652052"/>
              <a:gd name="connsiteY3" fmla="*/ 6858000 h 6858000"/>
              <a:gd name="connsiteX4" fmla="*/ 5090076 w 5652052"/>
              <a:gd name="connsiteY4" fmla="*/ 6852183 h 6858000"/>
              <a:gd name="connsiteX5" fmla="*/ 4554490 w 5652052"/>
              <a:gd name="connsiteY5" fmla="*/ 6852183 h 6858000"/>
              <a:gd name="connsiteX6" fmla="*/ 2499109 w 5652052"/>
              <a:gd name="connsiteY6" fmla="*/ 6852183 h 6858000"/>
              <a:gd name="connsiteX7" fmla="*/ 1057029 w 5652052"/>
              <a:gd name="connsiteY7" fmla="*/ 6852183 h 6858000"/>
              <a:gd name="connsiteX8" fmla="*/ 987832 w 5652052"/>
              <a:gd name="connsiteY8" fmla="*/ 6452279 h 6858000"/>
              <a:gd name="connsiteX9" fmla="*/ 863745 w 5652052"/>
              <a:gd name="connsiteY9" fmla="*/ 4745561 h 6858000"/>
              <a:gd name="connsiteX10" fmla="*/ 2383536 w 5652052"/>
              <a:gd name="connsiteY10" fmla="*/ 85691 h 6858000"/>
              <a:gd name="connsiteX11" fmla="*/ 2438294 w 5652052"/>
              <a:gd name="connsiteY11" fmla="*/ 19879 h 6858000"/>
              <a:gd name="connsiteX12" fmla="*/ 0 w 5652052"/>
              <a:gd name="connsiteY12" fmla="*/ 19879 h 6858000"/>
              <a:gd name="connsiteX13" fmla="*/ 0 w 5652052"/>
              <a:gd name="connsiteY13" fmla="*/ 19878 h 6858000"/>
              <a:gd name="connsiteX14" fmla="*/ 5090076 w 5652052"/>
              <a:gd name="connsiteY14" fmla="*/ 198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52052" h="6858000">
                <a:moveTo>
                  <a:pt x="5090076" y="0"/>
                </a:moveTo>
                <a:lnTo>
                  <a:pt x="5652052" y="0"/>
                </a:lnTo>
                <a:lnTo>
                  <a:pt x="5652052" y="6858000"/>
                </a:lnTo>
                <a:lnTo>
                  <a:pt x="5090076" y="6858000"/>
                </a:lnTo>
                <a:lnTo>
                  <a:pt x="5090076" y="6852183"/>
                </a:lnTo>
                <a:lnTo>
                  <a:pt x="4554490" y="6852183"/>
                </a:lnTo>
                <a:lnTo>
                  <a:pt x="2499109" y="6852183"/>
                </a:lnTo>
                <a:lnTo>
                  <a:pt x="1057029" y="6852183"/>
                </a:lnTo>
                <a:lnTo>
                  <a:pt x="987832" y="6452279"/>
                </a:lnTo>
                <a:cubicBezTo>
                  <a:pt x="908579" y="5915690"/>
                  <a:pt x="865252" y="5347110"/>
                  <a:pt x="863745" y="4745561"/>
                </a:cubicBezTo>
                <a:cubicBezTo>
                  <a:pt x="858720" y="2740394"/>
                  <a:pt x="1491078" y="1225231"/>
                  <a:pt x="2383536" y="85691"/>
                </a:cubicBezTo>
                <a:lnTo>
                  <a:pt x="2438294" y="19879"/>
                </a:lnTo>
                <a:lnTo>
                  <a:pt x="0" y="19879"/>
                </a:lnTo>
                <a:lnTo>
                  <a:pt x="0" y="19878"/>
                </a:lnTo>
                <a:lnTo>
                  <a:pt x="5090076" y="19878"/>
                </a:lnTo>
                <a:close/>
              </a:path>
            </a:pathLst>
          </a:custGeom>
          <a:solidFill>
            <a:srgbClr val="E9F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08EB402-0CFA-714D-82DD-CD9FA133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404649"/>
            <a:ext cx="6374955" cy="1147226"/>
          </a:xfrm>
        </p:spPr>
        <p:txBody>
          <a:bodyPr/>
          <a:lstStyle>
            <a:lvl1pPr>
              <a:defRPr>
                <a:solidFill>
                  <a:srgbClr val="007E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17" descr="logoplaceholder">
            <a:extLst>
              <a:ext uri="{FF2B5EF4-FFF2-40B4-BE49-F238E27FC236}">
                <a16:creationId xmlns:a16="http://schemas.microsoft.com/office/drawing/2014/main" id="{5CB4032F-A0A2-244A-9DF1-EB3AB3507F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8CA97A-73AB-D344-84AB-03B7F839A9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987" y="2166730"/>
            <a:ext cx="6370499" cy="388892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575F168-B18D-B140-B595-5DC2C03FD94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47653" y="2166730"/>
            <a:ext cx="3082372" cy="388892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79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EA0D-63E5-4102-966A-48282FF8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5616004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75E41-7E32-4234-8243-72C39980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2565399"/>
            <a:ext cx="5616004" cy="3492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2C99E-FE48-4969-BAE2-F8CDA80D1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007" y="1844675"/>
            <a:ext cx="5616005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0B1CC-7159-4401-9BED-9791FB0A8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8009" y="2565399"/>
            <a:ext cx="5616004" cy="3492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2384C-DA1D-4626-B327-BDAE81D8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2B79-0E33-498D-B3C6-3732167DBB34}" type="datetime1">
              <a:rPr lang="fi-FI" smtClean="0"/>
              <a:t>29.11.2023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A783-69FC-4578-AE52-BB44EF48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BF45-FBF0-4FED-8A47-376C6135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521E684E-2760-404B-BC88-906AFA837664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5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08608562-847F-F949-BB42-BDECC8907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0495" y="6351"/>
            <a:ext cx="5321505" cy="6851649"/>
          </a:xfrm>
          <a:custGeom>
            <a:avLst/>
            <a:gdLst>
              <a:gd name="connsiteX0" fmla="*/ 1966913 w 5321505"/>
              <a:gd name="connsiteY0" fmla="*/ 0 h 6851649"/>
              <a:gd name="connsiteX1" fmla="*/ 5321505 w 5321505"/>
              <a:gd name="connsiteY1" fmla="*/ 0 h 6851649"/>
              <a:gd name="connsiteX2" fmla="*/ 5321505 w 5321505"/>
              <a:gd name="connsiteY2" fmla="*/ 6851649 h 6851649"/>
              <a:gd name="connsiteX3" fmla="*/ 289101 w 5321505"/>
              <a:gd name="connsiteY3" fmla="*/ 6851649 h 6851649"/>
              <a:gd name="connsiteX4" fmla="*/ 220256 w 5321505"/>
              <a:gd name="connsiteY4" fmla="*/ 6609211 h 6851649"/>
              <a:gd name="connsiteX5" fmla="*/ 0 w 5321505"/>
              <a:gd name="connsiteY5" fmla="*/ 4860776 h 6851649"/>
              <a:gd name="connsiteX6" fmla="*/ 1817461 w 5321505"/>
              <a:gd name="connsiteY6" fmla="*/ 156755 h 68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505" h="6851649">
                <a:moveTo>
                  <a:pt x="1966913" y="0"/>
                </a:moveTo>
                <a:lnTo>
                  <a:pt x="5321505" y="0"/>
                </a:lnTo>
                <a:lnTo>
                  <a:pt x="5321505" y="6851649"/>
                </a:lnTo>
                <a:lnTo>
                  <a:pt x="289101" y="6851649"/>
                </a:lnTo>
                <a:lnTo>
                  <a:pt x="220256" y="6609211"/>
                </a:lnTo>
                <a:cubicBezTo>
                  <a:pt x="76472" y="6050365"/>
                  <a:pt x="0" y="5464501"/>
                  <a:pt x="0" y="4860776"/>
                </a:cubicBezTo>
                <a:cubicBezTo>
                  <a:pt x="0" y="3049601"/>
                  <a:pt x="688242" y="1399173"/>
                  <a:pt x="1817461" y="1567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6120060" cy="10923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6120060" cy="42109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1B-F354-4168-ADAD-E9924E77B6AC}" type="datetime1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35" name="Text Placeholder 17" descr="logoplaceholder">
            <a:extLst>
              <a:ext uri="{FF2B5EF4-FFF2-40B4-BE49-F238E27FC236}">
                <a16:creationId xmlns:a16="http://schemas.microsoft.com/office/drawing/2014/main" id="{8242C0A8-9658-964A-9B82-C1D76390D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68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uvan paikkamerkki 22">
            <a:extLst>
              <a:ext uri="{FF2B5EF4-FFF2-40B4-BE49-F238E27FC236}">
                <a16:creationId xmlns:a16="http://schemas.microsoft.com/office/drawing/2014/main" id="{08608562-847F-F949-BB42-BDECC8907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0495" y="6351"/>
            <a:ext cx="5321505" cy="6851649"/>
          </a:xfrm>
          <a:custGeom>
            <a:avLst/>
            <a:gdLst>
              <a:gd name="connsiteX0" fmla="*/ 1966913 w 5321505"/>
              <a:gd name="connsiteY0" fmla="*/ 0 h 6851649"/>
              <a:gd name="connsiteX1" fmla="*/ 5321505 w 5321505"/>
              <a:gd name="connsiteY1" fmla="*/ 0 h 6851649"/>
              <a:gd name="connsiteX2" fmla="*/ 5321505 w 5321505"/>
              <a:gd name="connsiteY2" fmla="*/ 6851649 h 6851649"/>
              <a:gd name="connsiteX3" fmla="*/ 289101 w 5321505"/>
              <a:gd name="connsiteY3" fmla="*/ 6851649 h 6851649"/>
              <a:gd name="connsiteX4" fmla="*/ 220256 w 5321505"/>
              <a:gd name="connsiteY4" fmla="*/ 6609211 h 6851649"/>
              <a:gd name="connsiteX5" fmla="*/ 0 w 5321505"/>
              <a:gd name="connsiteY5" fmla="*/ 4860776 h 6851649"/>
              <a:gd name="connsiteX6" fmla="*/ 1817461 w 5321505"/>
              <a:gd name="connsiteY6" fmla="*/ 156755 h 68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505" h="6851649">
                <a:moveTo>
                  <a:pt x="1966913" y="0"/>
                </a:moveTo>
                <a:lnTo>
                  <a:pt x="5321505" y="0"/>
                </a:lnTo>
                <a:lnTo>
                  <a:pt x="5321505" y="6851649"/>
                </a:lnTo>
                <a:lnTo>
                  <a:pt x="289101" y="6851649"/>
                </a:lnTo>
                <a:lnTo>
                  <a:pt x="220256" y="6609211"/>
                </a:lnTo>
                <a:cubicBezTo>
                  <a:pt x="76472" y="6050365"/>
                  <a:pt x="0" y="5464501"/>
                  <a:pt x="0" y="4860776"/>
                </a:cubicBezTo>
                <a:cubicBezTo>
                  <a:pt x="0" y="3049601"/>
                  <a:pt x="688242" y="1399173"/>
                  <a:pt x="1817461" y="1567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6120060" cy="10923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6120060" cy="42109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1B-F354-4168-ADAD-E9924E77B6AC}" type="datetime1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17" descr="logoplaceholder">
            <a:extLst>
              <a:ext uri="{FF2B5EF4-FFF2-40B4-BE49-F238E27FC236}">
                <a16:creationId xmlns:a16="http://schemas.microsoft.com/office/drawing/2014/main" id="{B09B7BF3-3E5D-0E42-B4EA-C28E00492D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33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4209" y="1844676"/>
            <a:ext cx="5939804" cy="42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777E-5356-417D-BFD5-6CC3BF59CB45}" type="datetime1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07988" y="1844676"/>
            <a:ext cx="5111750" cy="4213224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21DE1FBE-7692-6244-AF82-872ADEB055F5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72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EA0D-63E5-4102-966A-48282FF8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75E41-7E32-4234-8243-72C39980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7" y="2565399"/>
            <a:ext cx="11376025" cy="3492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2384C-DA1D-4626-B327-BDAE81D8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EF9F-411A-4826-AEC9-6E9C530F2C44}" type="datetime1">
              <a:rPr lang="fi-FI" smtClean="0"/>
              <a:t>29.11.2023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A783-69FC-4578-AE52-BB44EF48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BF45-FBF0-4FED-8A47-376C6135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C0A8D99D-F9F1-4941-8AF5-ED5535FD5309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8DF4F46-E210-6A4D-BEB6-B0332E1DB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7196" y="0"/>
            <a:ext cx="8612028" cy="6858000"/>
          </a:xfrm>
          <a:custGeom>
            <a:avLst/>
            <a:gdLst>
              <a:gd name="connsiteX0" fmla="*/ 0 w 8612028"/>
              <a:gd name="connsiteY0" fmla="*/ 0 h 6858000"/>
              <a:gd name="connsiteX1" fmla="*/ 8612028 w 8612028"/>
              <a:gd name="connsiteY1" fmla="*/ 0 h 6858000"/>
              <a:gd name="connsiteX2" fmla="*/ 8612028 w 8612028"/>
              <a:gd name="connsiteY2" fmla="*/ 6858000 h 6858000"/>
              <a:gd name="connsiteX3" fmla="*/ 1233599 w 8612028"/>
              <a:gd name="connsiteY3" fmla="*/ 6858000 h 6858000"/>
              <a:gd name="connsiteX4" fmla="*/ 1249569 w 8612028"/>
              <a:gd name="connsiteY4" fmla="*/ 6810998 h 6858000"/>
              <a:gd name="connsiteX5" fmla="*/ 1553748 w 8612028"/>
              <a:gd name="connsiteY5" fmla="*/ 4605215 h 6858000"/>
              <a:gd name="connsiteX6" fmla="*/ 136079 w 8612028"/>
              <a:gd name="connsiteY6" fmla="*/ 135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028" h="6858000">
                <a:moveTo>
                  <a:pt x="0" y="0"/>
                </a:moveTo>
                <a:lnTo>
                  <a:pt x="8612028" y="0"/>
                </a:lnTo>
                <a:lnTo>
                  <a:pt x="8612028" y="6858000"/>
                </a:lnTo>
                <a:lnTo>
                  <a:pt x="1233599" y="6858000"/>
                </a:lnTo>
                <a:lnTo>
                  <a:pt x="1249569" y="6810998"/>
                </a:lnTo>
                <a:cubicBezTo>
                  <a:pt x="1443797" y="6169086"/>
                  <a:pt x="1553748" y="5421607"/>
                  <a:pt x="1553748" y="4605215"/>
                </a:cubicBezTo>
                <a:cubicBezTo>
                  <a:pt x="1553748" y="2809154"/>
                  <a:pt x="963405" y="1055725"/>
                  <a:pt x="136079" y="1352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9E3DC3-21C7-4E5E-A63D-6ABB3806D942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00246" y="2166937"/>
            <a:ext cx="3442494" cy="2952750"/>
          </a:xfrm>
          <a:solidFill>
            <a:schemeClr val="bg1"/>
          </a:solidFill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Tx/>
              <a:buNone/>
              <a:defRPr sz="160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4404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07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8DF4F46-E210-6A4D-BEB6-B0332E1DB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7196" y="0"/>
            <a:ext cx="8612028" cy="6858000"/>
          </a:xfrm>
          <a:custGeom>
            <a:avLst/>
            <a:gdLst>
              <a:gd name="connsiteX0" fmla="*/ 0 w 8612028"/>
              <a:gd name="connsiteY0" fmla="*/ 0 h 6858000"/>
              <a:gd name="connsiteX1" fmla="*/ 8612028 w 8612028"/>
              <a:gd name="connsiteY1" fmla="*/ 0 h 6858000"/>
              <a:gd name="connsiteX2" fmla="*/ 8612028 w 8612028"/>
              <a:gd name="connsiteY2" fmla="*/ 6858000 h 6858000"/>
              <a:gd name="connsiteX3" fmla="*/ 1233599 w 8612028"/>
              <a:gd name="connsiteY3" fmla="*/ 6858000 h 6858000"/>
              <a:gd name="connsiteX4" fmla="*/ 1249569 w 8612028"/>
              <a:gd name="connsiteY4" fmla="*/ 6810998 h 6858000"/>
              <a:gd name="connsiteX5" fmla="*/ 1553748 w 8612028"/>
              <a:gd name="connsiteY5" fmla="*/ 4605215 h 6858000"/>
              <a:gd name="connsiteX6" fmla="*/ 136079 w 8612028"/>
              <a:gd name="connsiteY6" fmla="*/ 135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028" h="6858000">
                <a:moveTo>
                  <a:pt x="0" y="0"/>
                </a:moveTo>
                <a:lnTo>
                  <a:pt x="8612028" y="0"/>
                </a:lnTo>
                <a:lnTo>
                  <a:pt x="8612028" y="6858000"/>
                </a:lnTo>
                <a:lnTo>
                  <a:pt x="1233599" y="6858000"/>
                </a:lnTo>
                <a:lnTo>
                  <a:pt x="1249569" y="6810998"/>
                </a:lnTo>
                <a:cubicBezTo>
                  <a:pt x="1443797" y="6169086"/>
                  <a:pt x="1553748" y="5421607"/>
                  <a:pt x="1553748" y="4605215"/>
                </a:cubicBezTo>
                <a:cubicBezTo>
                  <a:pt x="1553748" y="2809154"/>
                  <a:pt x="963405" y="1055725"/>
                  <a:pt x="136079" y="1352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9E3DC3-21C7-4E5E-A63D-6ABB3806D942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7" descr="logoplaceholder">
            <a:extLst>
              <a:ext uri="{FF2B5EF4-FFF2-40B4-BE49-F238E27FC236}">
                <a16:creationId xmlns:a16="http://schemas.microsoft.com/office/drawing/2014/main" id="{B1F2D376-C38F-B34A-9F94-CABD03D08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967CD8D-8002-0C40-8AA8-D3781D2A75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0246" y="2166937"/>
            <a:ext cx="3442494" cy="2952750"/>
          </a:xfrm>
          <a:solidFill>
            <a:schemeClr val="bg1"/>
          </a:solidFill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Tx/>
              <a:buNone/>
              <a:defRPr sz="160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3565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full imag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374" y="1952625"/>
            <a:ext cx="3160643" cy="2952750"/>
          </a:xfrm>
          <a:noFill/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bg1"/>
                </a:solidFill>
              </a:defRPr>
            </a:lvl2pPr>
            <a:lvl3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1346200" indent="-274638"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 marL="16129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 marL="187801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55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FECCFE0-4F68-7244-ACB2-F0DA7336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907838"/>
            <a:ext cx="3023642" cy="1534160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/>
            </a:lvl1pPr>
          </a:lstStyle>
          <a:p>
            <a:r>
              <a:rPr lang="en-US"/>
              <a:t>Click add title</a:t>
            </a:r>
            <a:br>
              <a:rPr lang="en-US"/>
            </a:br>
            <a:r>
              <a:rPr lang="en-US"/>
              <a:t>MAX 3-lines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454908"/>
            <a:ext cx="3023642" cy="1144040"/>
          </a:xfrm>
        </p:spPr>
        <p:txBody>
          <a:bodyPr lIns="108000" tIns="72000" rIns="108000" bIns="72000" anchor="t" anchorCtr="0"/>
          <a:lstStyle>
            <a:lvl1pPr marL="0" indent="0" algn="ctr"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max 4-lines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316EC58-6D5F-41CE-816E-56BD26BB1679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287" y="6348455"/>
            <a:ext cx="4176713" cy="21674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17" descr="logoplaceholder"/>
          <p:cNvSpPr>
            <a:spLocks noGrp="1"/>
          </p:cNvSpPr>
          <p:nvPr>
            <p:ph type="body" sz="quarter" idx="14"/>
          </p:nvPr>
        </p:nvSpPr>
        <p:spPr>
          <a:xfrm>
            <a:off x="1249687" y="1167275"/>
            <a:ext cx="1339200" cy="97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721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full imag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012398-ACBA-445F-939B-E24054542188}" type="datetime1">
              <a:rPr lang="fi-FI" smtClean="0"/>
              <a:pPr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374" y="1952625"/>
            <a:ext cx="3160643" cy="2952750"/>
          </a:xfrm>
          <a:noFill/>
        </p:spPr>
        <p:txBody>
          <a:bodyPr lIns="108000" tIns="72000" rIns="108000" bIns="72000" anchor="ctr"/>
          <a:lstStyle>
            <a:lvl1pPr marL="0" indent="0" algn="ctr">
              <a:buNone/>
              <a:defRPr sz="3200" cap="all" baseline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1346200" indent="-274638"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 marL="16129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 marL="187801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7" descr="logoplaceholder">
            <a:extLst>
              <a:ext uri="{FF2B5EF4-FFF2-40B4-BE49-F238E27FC236}">
                <a16:creationId xmlns:a16="http://schemas.microsoft.com/office/drawing/2014/main" id="{D19AF0A4-9EAD-9B4E-BB8E-D54A246FC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4404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3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421334"/>
            <a:ext cx="8783637" cy="11521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3573463"/>
            <a:ext cx="8783637" cy="2484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3873-7C64-4A76-849E-5F3DC441B2F2}" type="datetime1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20503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9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4404" y="449370"/>
            <a:ext cx="9936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75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Wide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421334"/>
            <a:ext cx="8783637" cy="11521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3573463"/>
            <a:ext cx="8783637" cy="2484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FF8E-1427-4BDF-A9F0-77AC12DF7CC5}" type="datetime1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20503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9" name="Text Placeholder 17" descr="logoplaceholder"/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2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014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5DDA-D3D2-456F-82AC-5E998EDE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23EEC-5472-465B-91F0-2537CF5D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A6CB-A181-40C7-ABAC-2129CD89D044}" type="datetime1">
              <a:rPr lang="fi-FI" smtClean="0"/>
              <a:t>29.11.2023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9C5AC-1F7D-45C1-8FDE-C29AB710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1DD42-0B19-4B3A-9E22-33337233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1F0AB476-C83A-3D42-952C-A87ED3A189B5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33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2C40-87D6-460F-B9C8-C3A7F1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4B22-E4AD-423C-8A8C-38E7CF9F95AA}" type="datetime1">
              <a:rPr lang="fi-FI" smtClean="0"/>
              <a:t>29.11.2023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34A-D281-4FF0-8139-6806C1D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DF9C-88D1-4B63-9D4B-FAA1DAD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963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an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2C40-87D6-460F-B9C8-C3A7F1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ADCF9C-05AB-4C36-BB35-AED8080FBE8D}" type="datetime1">
              <a:rPr lang="fi-FI" smtClean="0"/>
              <a:t>29.11.2023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34A-D281-4FF0-8139-6806C1D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DF9C-88D1-4B63-9D4B-FAA1DAD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6" name="Kuvan paikkamerkki 35">
            <a:extLst>
              <a:ext uri="{FF2B5EF4-FFF2-40B4-BE49-F238E27FC236}">
                <a16:creationId xmlns:a16="http://schemas.microsoft.com/office/drawing/2014/main" id="{B10B5AEE-9A21-194C-9955-9B005CA57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0" y="1"/>
            <a:ext cx="8885808" cy="6857998"/>
          </a:xfrm>
          <a:custGeom>
            <a:avLst/>
            <a:gdLst>
              <a:gd name="connsiteX0" fmla="*/ 0 w 8885808"/>
              <a:gd name="connsiteY0" fmla="*/ 0 h 6857998"/>
              <a:gd name="connsiteX1" fmla="*/ 7409053 w 8885808"/>
              <a:gd name="connsiteY1" fmla="*/ 0 h 6857998"/>
              <a:gd name="connsiteX2" fmla="*/ 7514066 w 8885808"/>
              <a:gd name="connsiteY2" fmla="*/ 143952 h 6857998"/>
              <a:gd name="connsiteX3" fmla="*/ 8868592 w 8885808"/>
              <a:gd name="connsiteY3" fmla="*/ 3936479 h 6857998"/>
              <a:gd name="connsiteX4" fmla="*/ 8885808 w 8885808"/>
              <a:gd name="connsiteY4" fmla="*/ 4230868 h 6857998"/>
              <a:gd name="connsiteX5" fmla="*/ 8885808 w 8885808"/>
              <a:gd name="connsiteY5" fmla="*/ 4736402 h 6857998"/>
              <a:gd name="connsiteX6" fmla="*/ 8875748 w 8885808"/>
              <a:gd name="connsiteY6" fmla="*/ 5046798 h 6857998"/>
              <a:gd name="connsiteX7" fmla="*/ 8638087 w 8885808"/>
              <a:gd name="connsiteY7" fmla="*/ 6507383 h 6857998"/>
              <a:gd name="connsiteX8" fmla="*/ 8535949 w 8885808"/>
              <a:gd name="connsiteY8" fmla="*/ 6857998 h 6857998"/>
              <a:gd name="connsiteX9" fmla="*/ 488986 w 8885808"/>
              <a:gd name="connsiteY9" fmla="*/ 6857998 h 6857998"/>
              <a:gd name="connsiteX10" fmla="*/ 488986 w 8885808"/>
              <a:gd name="connsiteY10" fmla="*/ 6857997 h 6857998"/>
              <a:gd name="connsiteX11" fmla="*/ 0 w 8885808"/>
              <a:gd name="connsiteY11" fmla="*/ 685799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85808" h="6857998">
                <a:moveTo>
                  <a:pt x="0" y="0"/>
                </a:moveTo>
                <a:lnTo>
                  <a:pt x="7409053" y="0"/>
                </a:lnTo>
                <a:lnTo>
                  <a:pt x="7514066" y="143952"/>
                </a:lnTo>
                <a:cubicBezTo>
                  <a:pt x="8275344" y="1242383"/>
                  <a:pt x="8759458" y="2538343"/>
                  <a:pt x="8868592" y="3936479"/>
                </a:cubicBezTo>
                <a:lnTo>
                  <a:pt x="8885808" y="4230868"/>
                </a:lnTo>
                <a:lnTo>
                  <a:pt x="8885808" y="4736402"/>
                </a:lnTo>
                <a:lnTo>
                  <a:pt x="8875748" y="5046798"/>
                </a:lnTo>
                <a:cubicBezTo>
                  <a:pt x="8843169" y="5547851"/>
                  <a:pt x="8762463" y="6036161"/>
                  <a:pt x="8638087" y="6507383"/>
                </a:cubicBezTo>
                <a:lnTo>
                  <a:pt x="8535949" y="6857998"/>
                </a:lnTo>
                <a:lnTo>
                  <a:pt x="488986" y="6857998"/>
                </a:lnTo>
                <a:lnTo>
                  <a:pt x="488986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880D7F6-73FE-6441-9C11-FE776AD5EA06}"/>
              </a:ext>
            </a:extLst>
          </p:cNvPr>
          <p:cNvSpPr txBox="1">
            <a:spLocks/>
          </p:cNvSpPr>
          <p:nvPr userDrawn="1"/>
        </p:nvSpPr>
        <p:spPr>
          <a:xfrm>
            <a:off x="9265294" y="4797152"/>
            <a:ext cx="2519662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44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44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400">
                <a:latin typeface="Calibri" panose="020F0502020204030204" pitchFamily="34" charset="0"/>
                <a:cs typeface="Calibri" panose="020F0502020204030204" pitchFamily="34" charset="0"/>
              </a:rPr>
              <a:t>Lataa </a:t>
            </a:r>
            <a:r>
              <a:rPr lang="fi-FI" sz="1400" err="1">
                <a:latin typeface="Calibri" panose="020F0502020204030204" pitchFamily="34" charset="0"/>
                <a:cs typeface="Calibri" panose="020F0502020204030204" pitchFamily="34" charset="0"/>
              </a:rPr>
              <a:t>OmaMehiläinen</a:t>
            </a:r>
            <a:r>
              <a:rPr lang="fi-FI" sz="1400">
                <a:latin typeface="Calibri" panose="020F0502020204030204" pitchFamily="34" charset="0"/>
                <a:cs typeface="Calibri" panose="020F0502020204030204" pitchFamily="34" charset="0"/>
              </a:rPr>
              <a:t>-sovellus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5A172F-EAE0-B442-88D4-19BF323B9B11}"/>
              </a:ext>
            </a:extLst>
          </p:cNvPr>
          <p:cNvGrpSpPr/>
          <p:nvPr userDrawn="1"/>
        </p:nvGrpSpPr>
        <p:grpSpPr>
          <a:xfrm>
            <a:off x="9407953" y="5087833"/>
            <a:ext cx="2234343" cy="357391"/>
            <a:chOff x="9219206" y="4836846"/>
            <a:chExt cx="2624221" cy="4197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4EE106-1E2B-F14A-928F-36093CA21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9206" y="4836846"/>
              <a:ext cx="1171549" cy="4197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E9D6B5-6E13-AA43-94D7-B25AF99CD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7926" y="4846777"/>
              <a:ext cx="1365501" cy="405098"/>
            </a:xfrm>
            <a:prstGeom prst="rect">
              <a:avLst/>
            </a:prstGeom>
          </p:spPr>
        </p:pic>
        <p:sp>
          <p:nvSpPr>
            <p:cNvPr id="16" name="Action Button: Custom 15">
              <a:hlinkClick r:id="rId4" highlightClick="1"/>
              <a:extLst>
                <a:ext uri="{FF2B5EF4-FFF2-40B4-BE49-F238E27FC236}">
                  <a16:creationId xmlns:a16="http://schemas.microsoft.com/office/drawing/2014/main" id="{549EBCF2-5049-B347-B810-87DA4FC305A0}"/>
                </a:ext>
              </a:extLst>
            </p:cNvPr>
            <p:cNvSpPr/>
            <p:nvPr/>
          </p:nvSpPr>
          <p:spPr>
            <a:xfrm>
              <a:off x="9230327" y="4836846"/>
              <a:ext cx="1145649" cy="4150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Action Button: Custom 16">
              <a:hlinkClick r:id="rId5" highlightClick="1"/>
              <a:extLst>
                <a:ext uri="{FF2B5EF4-FFF2-40B4-BE49-F238E27FC236}">
                  <a16:creationId xmlns:a16="http://schemas.microsoft.com/office/drawing/2014/main" id="{00135F16-4947-2043-8E05-6AF0F3A4F225}"/>
                </a:ext>
              </a:extLst>
            </p:cNvPr>
            <p:cNvSpPr/>
            <p:nvPr/>
          </p:nvSpPr>
          <p:spPr>
            <a:xfrm>
              <a:off x="10467779" y="4836846"/>
              <a:ext cx="1362678" cy="4150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266237" y="2205038"/>
            <a:ext cx="2517776" cy="2448132"/>
          </a:xfrm>
          <a:solidFill>
            <a:schemeClr val="bg1"/>
          </a:solidFill>
        </p:spPr>
        <p:txBody>
          <a:bodyPr lIns="0" tIns="0" rIns="0" bIns="0"/>
          <a:lstStyle>
            <a:lvl1pPr marL="0" indent="0" algn="ctr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1400" baseline="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ADD your thank you message</a:t>
            </a:r>
          </a:p>
          <a:p>
            <a:pPr lvl="1"/>
            <a:r>
              <a:rPr lang="en-US"/>
              <a:t>and contact details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29110" y="1124675"/>
            <a:ext cx="992029" cy="720000"/>
            <a:chOff x="3084513" y="1249363"/>
            <a:chExt cx="6015037" cy="4365626"/>
          </a:xfrm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836988" y="1249363"/>
              <a:ext cx="4511675" cy="3287713"/>
            </a:xfrm>
            <a:custGeom>
              <a:avLst/>
              <a:gdLst>
                <a:gd name="T0" fmla="*/ 2763 w 2842"/>
                <a:gd name="T1" fmla="*/ 1781 h 2071"/>
                <a:gd name="T2" fmla="*/ 2653 w 2842"/>
                <a:gd name="T3" fmla="*/ 1772 h 2071"/>
                <a:gd name="T4" fmla="*/ 2479 w 2842"/>
                <a:gd name="T5" fmla="*/ 1688 h 2071"/>
                <a:gd name="T6" fmla="*/ 2275 w 2842"/>
                <a:gd name="T7" fmla="*/ 1527 h 2071"/>
                <a:gd name="T8" fmla="*/ 1925 w 2842"/>
                <a:gd name="T9" fmla="*/ 1163 h 2071"/>
                <a:gd name="T10" fmla="*/ 1527 w 2842"/>
                <a:gd name="T11" fmla="*/ 685 h 2071"/>
                <a:gd name="T12" fmla="*/ 1639 w 2842"/>
                <a:gd name="T13" fmla="*/ 1213 h 2071"/>
                <a:gd name="T14" fmla="*/ 2005 w 2842"/>
                <a:gd name="T15" fmla="*/ 1617 h 2071"/>
                <a:gd name="T16" fmla="*/ 2313 w 2842"/>
                <a:gd name="T17" fmla="*/ 1882 h 2071"/>
                <a:gd name="T18" fmla="*/ 2460 w 2842"/>
                <a:gd name="T19" fmla="*/ 1960 h 2071"/>
                <a:gd name="T20" fmla="*/ 2361 w 2842"/>
                <a:gd name="T21" fmla="*/ 587 h 2071"/>
                <a:gd name="T22" fmla="*/ 2390 w 2842"/>
                <a:gd name="T23" fmla="*/ 432 h 2071"/>
                <a:gd name="T24" fmla="*/ 2367 w 2842"/>
                <a:gd name="T25" fmla="*/ 292 h 2071"/>
                <a:gd name="T26" fmla="*/ 2302 w 2842"/>
                <a:gd name="T27" fmla="*/ 174 h 2071"/>
                <a:gd name="T28" fmla="*/ 2191 w 2842"/>
                <a:gd name="T29" fmla="*/ 75 h 2071"/>
                <a:gd name="T30" fmla="*/ 2032 w 2842"/>
                <a:gd name="T31" fmla="*/ 18 h 2071"/>
                <a:gd name="T32" fmla="*/ 1868 w 2842"/>
                <a:gd name="T33" fmla="*/ 23 h 2071"/>
                <a:gd name="T34" fmla="*/ 1725 w 2842"/>
                <a:gd name="T35" fmla="*/ 87 h 2071"/>
                <a:gd name="T36" fmla="*/ 1606 w 2842"/>
                <a:gd name="T37" fmla="*/ 193 h 2071"/>
                <a:gd name="T38" fmla="*/ 1108 w 2842"/>
                <a:gd name="T39" fmla="*/ 984 h 2071"/>
                <a:gd name="T40" fmla="*/ 1569 w 2842"/>
                <a:gd name="T41" fmla="*/ 398 h 2071"/>
                <a:gd name="T42" fmla="*/ 1716 w 2842"/>
                <a:gd name="T43" fmla="*/ 257 h 2071"/>
                <a:gd name="T44" fmla="*/ 1816 w 2842"/>
                <a:gd name="T45" fmla="*/ 220 h 2071"/>
                <a:gd name="T46" fmla="*/ 1948 w 2842"/>
                <a:gd name="T47" fmla="*/ 232 h 2071"/>
                <a:gd name="T48" fmla="*/ 2046 w 2842"/>
                <a:gd name="T49" fmla="*/ 282 h 2071"/>
                <a:gd name="T50" fmla="*/ 2129 w 2842"/>
                <a:gd name="T51" fmla="*/ 382 h 2071"/>
                <a:gd name="T52" fmla="*/ 2164 w 2842"/>
                <a:gd name="T53" fmla="*/ 510 h 2071"/>
                <a:gd name="T54" fmla="*/ 2154 w 2842"/>
                <a:gd name="T55" fmla="*/ 629 h 2071"/>
                <a:gd name="T56" fmla="*/ 2091 w 2842"/>
                <a:gd name="T57" fmla="*/ 801 h 2071"/>
                <a:gd name="T58" fmla="*/ 1998 w 2842"/>
                <a:gd name="T59" fmla="*/ 1025 h 2071"/>
                <a:gd name="T60" fmla="*/ 2290 w 2842"/>
                <a:gd name="T61" fmla="*/ 703 h 2071"/>
                <a:gd name="T62" fmla="*/ 1154 w 2842"/>
                <a:gd name="T63" fmla="*/ 535 h 2071"/>
                <a:gd name="T64" fmla="*/ 1187 w 2842"/>
                <a:gd name="T65" fmla="*/ 182 h 2071"/>
                <a:gd name="T66" fmla="*/ 1069 w 2842"/>
                <a:gd name="T67" fmla="*/ 80 h 2071"/>
                <a:gd name="T68" fmla="*/ 930 w 2842"/>
                <a:gd name="T69" fmla="*/ 20 h 2071"/>
                <a:gd name="T70" fmla="*/ 737 w 2842"/>
                <a:gd name="T71" fmla="*/ 0 h 2071"/>
                <a:gd name="T72" fmla="*/ 574 w 2842"/>
                <a:gd name="T73" fmla="*/ 33 h 2071"/>
                <a:gd name="T74" fmla="*/ 460 w 2842"/>
                <a:gd name="T75" fmla="*/ 97 h 2071"/>
                <a:gd name="T76" fmla="*/ 355 w 2842"/>
                <a:gd name="T77" fmla="*/ 204 h 2071"/>
                <a:gd name="T78" fmla="*/ 301 w 2842"/>
                <a:gd name="T79" fmla="*/ 306 h 2071"/>
                <a:gd name="T80" fmla="*/ 278 w 2842"/>
                <a:gd name="T81" fmla="*/ 420 h 2071"/>
                <a:gd name="T82" fmla="*/ 291 w 2842"/>
                <a:gd name="T83" fmla="*/ 570 h 2071"/>
                <a:gd name="T84" fmla="*/ 370 w 2842"/>
                <a:gd name="T85" fmla="*/ 760 h 2071"/>
                <a:gd name="T86" fmla="*/ 520 w 2842"/>
                <a:gd name="T87" fmla="*/ 959 h 2071"/>
                <a:gd name="T88" fmla="*/ 1373 w 2842"/>
                <a:gd name="T89" fmla="*/ 1954 h 2071"/>
                <a:gd name="T90" fmla="*/ 1110 w 2842"/>
                <a:gd name="T91" fmla="*/ 1196 h 2071"/>
                <a:gd name="T92" fmla="*/ 619 w 2842"/>
                <a:gd name="T93" fmla="*/ 638 h 2071"/>
                <a:gd name="T94" fmla="*/ 549 w 2842"/>
                <a:gd name="T95" fmla="*/ 514 h 2071"/>
                <a:gd name="T96" fmla="*/ 518 w 2842"/>
                <a:gd name="T97" fmla="*/ 376 h 2071"/>
                <a:gd name="T98" fmla="*/ 531 w 2842"/>
                <a:gd name="T99" fmla="*/ 279 h 2071"/>
                <a:gd name="T100" fmla="*/ 581 w 2842"/>
                <a:gd name="T101" fmla="*/ 187 h 2071"/>
                <a:gd name="T102" fmla="*/ 643 w 2842"/>
                <a:gd name="T103" fmla="*/ 137 h 2071"/>
                <a:gd name="T104" fmla="*/ 747 w 2842"/>
                <a:gd name="T105" fmla="*/ 113 h 2071"/>
                <a:gd name="T106" fmla="*/ 870 w 2842"/>
                <a:gd name="T107" fmla="*/ 151 h 2071"/>
                <a:gd name="T108" fmla="*/ 964 w 2842"/>
                <a:gd name="T109" fmla="*/ 239 h 2071"/>
                <a:gd name="T110" fmla="*/ 1123 w 2842"/>
                <a:gd name="T111" fmla="*/ 479 h 2071"/>
                <a:gd name="T112" fmla="*/ 135 w 2842"/>
                <a:gd name="T113" fmla="*/ 2002 h 2071"/>
                <a:gd name="T114" fmla="*/ 404 w 2842"/>
                <a:gd name="T115" fmla="*/ 1815 h 2071"/>
                <a:gd name="T116" fmla="*/ 656 w 2842"/>
                <a:gd name="T117" fmla="*/ 1574 h 2071"/>
                <a:gd name="T118" fmla="*/ 498 w 2842"/>
                <a:gd name="T119" fmla="*/ 1616 h 2071"/>
                <a:gd name="T120" fmla="*/ 235 w 2842"/>
                <a:gd name="T121" fmla="*/ 18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2" h="2071">
                  <a:moveTo>
                    <a:pt x="2842" y="1752"/>
                  </a:moveTo>
                  <a:lnTo>
                    <a:pt x="2825" y="1761"/>
                  </a:lnTo>
                  <a:lnTo>
                    <a:pt x="2817" y="1766"/>
                  </a:lnTo>
                  <a:lnTo>
                    <a:pt x="2808" y="1769"/>
                  </a:lnTo>
                  <a:lnTo>
                    <a:pt x="2799" y="1773"/>
                  </a:lnTo>
                  <a:lnTo>
                    <a:pt x="2790" y="1776"/>
                  </a:lnTo>
                  <a:lnTo>
                    <a:pt x="2781" y="1778"/>
                  </a:lnTo>
                  <a:lnTo>
                    <a:pt x="2772" y="1780"/>
                  </a:lnTo>
                  <a:lnTo>
                    <a:pt x="2763" y="1781"/>
                  </a:lnTo>
                  <a:lnTo>
                    <a:pt x="2754" y="1783"/>
                  </a:lnTo>
                  <a:lnTo>
                    <a:pt x="2744" y="1783"/>
                  </a:lnTo>
                  <a:lnTo>
                    <a:pt x="2735" y="1784"/>
                  </a:lnTo>
                  <a:lnTo>
                    <a:pt x="2725" y="1784"/>
                  </a:lnTo>
                  <a:lnTo>
                    <a:pt x="2715" y="1783"/>
                  </a:lnTo>
                  <a:lnTo>
                    <a:pt x="2695" y="1781"/>
                  </a:lnTo>
                  <a:lnTo>
                    <a:pt x="2674" y="1777"/>
                  </a:lnTo>
                  <a:lnTo>
                    <a:pt x="2664" y="1775"/>
                  </a:lnTo>
                  <a:lnTo>
                    <a:pt x="2653" y="1772"/>
                  </a:lnTo>
                  <a:lnTo>
                    <a:pt x="2633" y="1766"/>
                  </a:lnTo>
                  <a:lnTo>
                    <a:pt x="2622" y="1762"/>
                  </a:lnTo>
                  <a:lnTo>
                    <a:pt x="2611" y="1758"/>
                  </a:lnTo>
                  <a:lnTo>
                    <a:pt x="2590" y="1750"/>
                  </a:lnTo>
                  <a:lnTo>
                    <a:pt x="2568" y="1739"/>
                  </a:lnTo>
                  <a:lnTo>
                    <a:pt x="2546" y="1728"/>
                  </a:lnTo>
                  <a:lnTo>
                    <a:pt x="2524" y="1716"/>
                  </a:lnTo>
                  <a:lnTo>
                    <a:pt x="2502" y="1703"/>
                  </a:lnTo>
                  <a:lnTo>
                    <a:pt x="2479" y="1688"/>
                  </a:lnTo>
                  <a:lnTo>
                    <a:pt x="2457" y="1673"/>
                  </a:lnTo>
                  <a:lnTo>
                    <a:pt x="2434" y="1657"/>
                  </a:lnTo>
                  <a:lnTo>
                    <a:pt x="2411" y="1641"/>
                  </a:lnTo>
                  <a:lnTo>
                    <a:pt x="2388" y="1623"/>
                  </a:lnTo>
                  <a:lnTo>
                    <a:pt x="2366" y="1605"/>
                  </a:lnTo>
                  <a:lnTo>
                    <a:pt x="2343" y="1586"/>
                  </a:lnTo>
                  <a:lnTo>
                    <a:pt x="2320" y="1567"/>
                  </a:lnTo>
                  <a:lnTo>
                    <a:pt x="2297" y="1547"/>
                  </a:lnTo>
                  <a:lnTo>
                    <a:pt x="2275" y="1527"/>
                  </a:lnTo>
                  <a:lnTo>
                    <a:pt x="2252" y="1506"/>
                  </a:lnTo>
                  <a:lnTo>
                    <a:pt x="2208" y="1464"/>
                  </a:lnTo>
                  <a:lnTo>
                    <a:pt x="2164" y="1420"/>
                  </a:lnTo>
                  <a:lnTo>
                    <a:pt x="2141" y="1397"/>
                  </a:lnTo>
                  <a:lnTo>
                    <a:pt x="2118" y="1373"/>
                  </a:lnTo>
                  <a:lnTo>
                    <a:pt x="2070" y="1323"/>
                  </a:lnTo>
                  <a:lnTo>
                    <a:pt x="2022" y="1271"/>
                  </a:lnTo>
                  <a:lnTo>
                    <a:pt x="1974" y="1217"/>
                  </a:lnTo>
                  <a:lnTo>
                    <a:pt x="1925" y="1163"/>
                  </a:lnTo>
                  <a:lnTo>
                    <a:pt x="1878" y="1109"/>
                  </a:lnTo>
                  <a:lnTo>
                    <a:pt x="1831" y="1054"/>
                  </a:lnTo>
                  <a:lnTo>
                    <a:pt x="1786" y="1002"/>
                  </a:lnTo>
                  <a:lnTo>
                    <a:pt x="1743" y="950"/>
                  </a:lnTo>
                  <a:lnTo>
                    <a:pt x="1703" y="902"/>
                  </a:lnTo>
                  <a:lnTo>
                    <a:pt x="1631" y="814"/>
                  </a:lnTo>
                  <a:lnTo>
                    <a:pt x="1574" y="745"/>
                  </a:lnTo>
                  <a:lnTo>
                    <a:pt x="1537" y="698"/>
                  </a:lnTo>
                  <a:lnTo>
                    <a:pt x="1527" y="685"/>
                  </a:lnTo>
                  <a:lnTo>
                    <a:pt x="1372" y="882"/>
                  </a:lnTo>
                  <a:lnTo>
                    <a:pt x="1382" y="894"/>
                  </a:lnTo>
                  <a:lnTo>
                    <a:pt x="1415" y="938"/>
                  </a:lnTo>
                  <a:lnTo>
                    <a:pt x="1451" y="982"/>
                  </a:lnTo>
                  <a:lnTo>
                    <a:pt x="1487" y="1027"/>
                  </a:lnTo>
                  <a:lnTo>
                    <a:pt x="1524" y="1073"/>
                  </a:lnTo>
                  <a:lnTo>
                    <a:pt x="1561" y="1119"/>
                  </a:lnTo>
                  <a:lnTo>
                    <a:pt x="1600" y="1166"/>
                  </a:lnTo>
                  <a:lnTo>
                    <a:pt x="1639" y="1213"/>
                  </a:lnTo>
                  <a:lnTo>
                    <a:pt x="1679" y="1260"/>
                  </a:lnTo>
                  <a:lnTo>
                    <a:pt x="1719" y="1307"/>
                  </a:lnTo>
                  <a:lnTo>
                    <a:pt x="1759" y="1353"/>
                  </a:lnTo>
                  <a:lnTo>
                    <a:pt x="1800" y="1399"/>
                  </a:lnTo>
                  <a:lnTo>
                    <a:pt x="1841" y="1445"/>
                  </a:lnTo>
                  <a:lnTo>
                    <a:pt x="1882" y="1489"/>
                  </a:lnTo>
                  <a:lnTo>
                    <a:pt x="1924" y="1533"/>
                  </a:lnTo>
                  <a:lnTo>
                    <a:pt x="1965" y="1576"/>
                  </a:lnTo>
                  <a:lnTo>
                    <a:pt x="2005" y="1617"/>
                  </a:lnTo>
                  <a:lnTo>
                    <a:pt x="2046" y="1657"/>
                  </a:lnTo>
                  <a:lnTo>
                    <a:pt x="2086" y="1695"/>
                  </a:lnTo>
                  <a:lnTo>
                    <a:pt x="2106" y="1713"/>
                  </a:lnTo>
                  <a:lnTo>
                    <a:pt x="2126" y="1731"/>
                  </a:lnTo>
                  <a:lnTo>
                    <a:pt x="2165" y="1766"/>
                  </a:lnTo>
                  <a:lnTo>
                    <a:pt x="2203" y="1798"/>
                  </a:lnTo>
                  <a:lnTo>
                    <a:pt x="2241" y="1829"/>
                  </a:lnTo>
                  <a:lnTo>
                    <a:pt x="2278" y="1857"/>
                  </a:lnTo>
                  <a:lnTo>
                    <a:pt x="2313" y="1882"/>
                  </a:lnTo>
                  <a:lnTo>
                    <a:pt x="2331" y="1894"/>
                  </a:lnTo>
                  <a:lnTo>
                    <a:pt x="2348" y="1905"/>
                  </a:lnTo>
                  <a:lnTo>
                    <a:pt x="2365" y="1915"/>
                  </a:lnTo>
                  <a:lnTo>
                    <a:pt x="2382" y="1924"/>
                  </a:lnTo>
                  <a:lnTo>
                    <a:pt x="2398" y="1933"/>
                  </a:lnTo>
                  <a:lnTo>
                    <a:pt x="2414" y="1941"/>
                  </a:lnTo>
                  <a:lnTo>
                    <a:pt x="2429" y="1948"/>
                  </a:lnTo>
                  <a:lnTo>
                    <a:pt x="2445" y="1954"/>
                  </a:lnTo>
                  <a:lnTo>
                    <a:pt x="2460" y="1960"/>
                  </a:lnTo>
                  <a:lnTo>
                    <a:pt x="2474" y="1965"/>
                  </a:lnTo>
                  <a:lnTo>
                    <a:pt x="2488" y="1968"/>
                  </a:lnTo>
                  <a:lnTo>
                    <a:pt x="2502" y="1971"/>
                  </a:lnTo>
                  <a:lnTo>
                    <a:pt x="2515" y="1973"/>
                  </a:lnTo>
                  <a:lnTo>
                    <a:pt x="2528" y="1974"/>
                  </a:lnTo>
                  <a:lnTo>
                    <a:pt x="2541" y="1974"/>
                  </a:lnTo>
                  <a:lnTo>
                    <a:pt x="2553" y="1973"/>
                  </a:lnTo>
                  <a:lnTo>
                    <a:pt x="2842" y="1752"/>
                  </a:lnTo>
                  <a:close/>
                  <a:moveTo>
                    <a:pt x="2361" y="587"/>
                  </a:moveTo>
                  <a:lnTo>
                    <a:pt x="2365" y="573"/>
                  </a:lnTo>
                  <a:lnTo>
                    <a:pt x="2370" y="559"/>
                  </a:lnTo>
                  <a:lnTo>
                    <a:pt x="2377" y="531"/>
                  </a:lnTo>
                  <a:lnTo>
                    <a:pt x="2381" y="517"/>
                  </a:lnTo>
                  <a:lnTo>
                    <a:pt x="2383" y="503"/>
                  </a:lnTo>
                  <a:lnTo>
                    <a:pt x="2385" y="488"/>
                  </a:lnTo>
                  <a:lnTo>
                    <a:pt x="2387" y="474"/>
                  </a:lnTo>
                  <a:lnTo>
                    <a:pt x="2389" y="446"/>
                  </a:lnTo>
                  <a:lnTo>
                    <a:pt x="2390" y="432"/>
                  </a:lnTo>
                  <a:lnTo>
                    <a:pt x="2390" y="417"/>
                  </a:lnTo>
                  <a:lnTo>
                    <a:pt x="2389" y="403"/>
                  </a:lnTo>
                  <a:lnTo>
                    <a:pt x="2388" y="389"/>
                  </a:lnTo>
                  <a:lnTo>
                    <a:pt x="2387" y="375"/>
                  </a:lnTo>
                  <a:lnTo>
                    <a:pt x="2385" y="361"/>
                  </a:lnTo>
                  <a:lnTo>
                    <a:pt x="2382" y="347"/>
                  </a:lnTo>
                  <a:lnTo>
                    <a:pt x="2379" y="333"/>
                  </a:lnTo>
                  <a:lnTo>
                    <a:pt x="2372" y="305"/>
                  </a:lnTo>
                  <a:lnTo>
                    <a:pt x="2367" y="292"/>
                  </a:lnTo>
                  <a:lnTo>
                    <a:pt x="2362" y="278"/>
                  </a:lnTo>
                  <a:lnTo>
                    <a:pt x="2356" y="265"/>
                  </a:lnTo>
                  <a:lnTo>
                    <a:pt x="2350" y="251"/>
                  </a:lnTo>
                  <a:lnTo>
                    <a:pt x="2344" y="238"/>
                  </a:lnTo>
                  <a:lnTo>
                    <a:pt x="2336" y="225"/>
                  </a:lnTo>
                  <a:lnTo>
                    <a:pt x="2329" y="212"/>
                  </a:lnTo>
                  <a:lnTo>
                    <a:pt x="2320" y="199"/>
                  </a:lnTo>
                  <a:lnTo>
                    <a:pt x="2311" y="186"/>
                  </a:lnTo>
                  <a:lnTo>
                    <a:pt x="2302" y="174"/>
                  </a:lnTo>
                  <a:lnTo>
                    <a:pt x="2292" y="162"/>
                  </a:lnTo>
                  <a:lnTo>
                    <a:pt x="2281" y="149"/>
                  </a:lnTo>
                  <a:lnTo>
                    <a:pt x="2268" y="135"/>
                  </a:lnTo>
                  <a:lnTo>
                    <a:pt x="2253" y="121"/>
                  </a:lnTo>
                  <a:lnTo>
                    <a:pt x="2246" y="115"/>
                  </a:lnTo>
                  <a:lnTo>
                    <a:pt x="2238" y="109"/>
                  </a:lnTo>
                  <a:lnTo>
                    <a:pt x="2223" y="97"/>
                  </a:lnTo>
                  <a:lnTo>
                    <a:pt x="2207" y="86"/>
                  </a:lnTo>
                  <a:lnTo>
                    <a:pt x="2191" y="75"/>
                  </a:lnTo>
                  <a:lnTo>
                    <a:pt x="2175" y="66"/>
                  </a:lnTo>
                  <a:lnTo>
                    <a:pt x="2158" y="57"/>
                  </a:lnTo>
                  <a:lnTo>
                    <a:pt x="2140" y="49"/>
                  </a:lnTo>
                  <a:lnTo>
                    <a:pt x="2123" y="42"/>
                  </a:lnTo>
                  <a:lnTo>
                    <a:pt x="2105" y="36"/>
                  </a:lnTo>
                  <a:lnTo>
                    <a:pt x="2087" y="30"/>
                  </a:lnTo>
                  <a:lnTo>
                    <a:pt x="2069" y="25"/>
                  </a:lnTo>
                  <a:lnTo>
                    <a:pt x="2051" y="21"/>
                  </a:lnTo>
                  <a:lnTo>
                    <a:pt x="2032" y="18"/>
                  </a:lnTo>
                  <a:lnTo>
                    <a:pt x="2014" y="16"/>
                  </a:lnTo>
                  <a:lnTo>
                    <a:pt x="1995" y="14"/>
                  </a:lnTo>
                  <a:lnTo>
                    <a:pt x="1977" y="13"/>
                  </a:lnTo>
                  <a:lnTo>
                    <a:pt x="1958" y="13"/>
                  </a:lnTo>
                  <a:lnTo>
                    <a:pt x="1940" y="13"/>
                  </a:lnTo>
                  <a:lnTo>
                    <a:pt x="1922" y="15"/>
                  </a:lnTo>
                  <a:lnTo>
                    <a:pt x="1904" y="17"/>
                  </a:lnTo>
                  <a:lnTo>
                    <a:pt x="1886" y="19"/>
                  </a:lnTo>
                  <a:lnTo>
                    <a:pt x="1868" y="23"/>
                  </a:lnTo>
                  <a:lnTo>
                    <a:pt x="1851" y="27"/>
                  </a:lnTo>
                  <a:lnTo>
                    <a:pt x="1834" y="32"/>
                  </a:lnTo>
                  <a:lnTo>
                    <a:pt x="1817" y="38"/>
                  </a:lnTo>
                  <a:lnTo>
                    <a:pt x="1801" y="44"/>
                  </a:lnTo>
                  <a:lnTo>
                    <a:pt x="1785" y="51"/>
                  </a:lnTo>
                  <a:lnTo>
                    <a:pt x="1769" y="59"/>
                  </a:lnTo>
                  <a:lnTo>
                    <a:pt x="1754" y="68"/>
                  </a:lnTo>
                  <a:lnTo>
                    <a:pt x="1739" y="77"/>
                  </a:lnTo>
                  <a:lnTo>
                    <a:pt x="1725" y="87"/>
                  </a:lnTo>
                  <a:lnTo>
                    <a:pt x="1712" y="97"/>
                  </a:lnTo>
                  <a:lnTo>
                    <a:pt x="1698" y="107"/>
                  </a:lnTo>
                  <a:lnTo>
                    <a:pt x="1685" y="117"/>
                  </a:lnTo>
                  <a:lnTo>
                    <a:pt x="1672" y="128"/>
                  </a:lnTo>
                  <a:lnTo>
                    <a:pt x="1659" y="140"/>
                  </a:lnTo>
                  <a:lnTo>
                    <a:pt x="1646" y="152"/>
                  </a:lnTo>
                  <a:lnTo>
                    <a:pt x="1633" y="165"/>
                  </a:lnTo>
                  <a:lnTo>
                    <a:pt x="1619" y="179"/>
                  </a:lnTo>
                  <a:lnTo>
                    <a:pt x="1606" y="193"/>
                  </a:lnTo>
                  <a:lnTo>
                    <a:pt x="1577" y="225"/>
                  </a:lnTo>
                  <a:lnTo>
                    <a:pt x="1547" y="260"/>
                  </a:lnTo>
                  <a:lnTo>
                    <a:pt x="1513" y="301"/>
                  </a:lnTo>
                  <a:lnTo>
                    <a:pt x="1470" y="356"/>
                  </a:lnTo>
                  <a:lnTo>
                    <a:pt x="1404" y="439"/>
                  </a:lnTo>
                  <a:lnTo>
                    <a:pt x="1246" y="643"/>
                  </a:lnTo>
                  <a:lnTo>
                    <a:pt x="1102" y="829"/>
                  </a:lnTo>
                  <a:lnTo>
                    <a:pt x="1039" y="910"/>
                  </a:lnTo>
                  <a:lnTo>
                    <a:pt x="1108" y="984"/>
                  </a:lnTo>
                  <a:lnTo>
                    <a:pt x="1149" y="933"/>
                  </a:lnTo>
                  <a:lnTo>
                    <a:pt x="1206" y="861"/>
                  </a:lnTo>
                  <a:lnTo>
                    <a:pt x="1274" y="774"/>
                  </a:lnTo>
                  <a:lnTo>
                    <a:pt x="1346" y="680"/>
                  </a:lnTo>
                  <a:lnTo>
                    <a:pt x="1417" y="589"/>
                  </a:lnTo>
                  <a:lnTo>
                    <a:pt x="1482" y="506"/>
                  </a:lnTo>
                  <a:lnTo>
                    <a:pt x="1535" y="440"/>
                  </a:lnTo>
                  <a:lnTo>
                    <a:pt x="1554" y="415"/>
                  </a:lnTo>
                  <a:lnTo>
                    <a:pt x="1569" y="398"/>
                  </a:lnTo>
                  <a:lnTo>
                    <a:pt x="1594" y="369"/>
                  </a:lnTo>
                  <a:lnTo>
                    <a:pt x="1620" y="340"/>
                  </a:lnTo>
                  <a:lnTo>
                    <a:pt x="1633" y="326"/>
                  </a:lnTo>
                  <a:lnTo>
                    <a:pt x="1647" y="312"/>
                  </a:lnTo>
                  <a:lnTo>
                    <a:pt x="1662" y="299"/>
                  </a:lnTo>
                  <a:lnTo>
                    <a:pt x="1676" y="286"/>
                  </a:lnTo>
                  <a:lnTo>
                    <a:pt x="1692" y="273"/>
                  </a:lnTo>
                  <a:lnTo>
                    <a:pt x="1708" y="262"/>
                  </a:lnTo>
                  <a:lnTo>
                    <a:pt x="1716" y="257"/>
                  </a:lnTo>
                  <a:lnTo>
                    <a:pt x="1724" y="252"/>
                  </a:lnTo>
                  <a:lnTo>
                    <a:pt x="1741" y="242"/>
                  </a:lnTo>
                  <a:lnTo>
                    <a:pt x="1759" y="234"/>
                  </a:lnTo>
                  <a:lnTo>
                    <a:pt x="1768" y="231"/>
                  </a:lnTo>
                  <a:lnTo>
                    <a:pt x="1777" y="228"/>
                  </a:lnTo>
                  <a:lnTo>
                    <a:pt x="1787" y="225"/>
                  </a:lnTo>
                  <a:lnTo>
                    <a:pt x="1796" y="223"/>
                  </a:lnTo>
                  <a:lnTo>
                    <a:pt x="1806" y="221"/>
                  </a:lnTo>
                  <a:lnTo>
                    <a:pt x="1816" y="220"/>
                  </a:lnTo>
                  <a:lnTo>
                    <a:pt x="1836" y="219"/>
                  </a:lnTo>
                  <a:lnTo>
                    <a:pt x="1855" y="218"/>
                  </a:lnTo>
                  <a:lnTo>
                    <a:pt x="1874" y="219"/>
                  </a:lnTo>
                  <a:lnTo>
                    <a:pt x="1893" y="220"/>
                  </a:lnTo>
                  <a:lnTo>
                    <a:pt x="1912" y="223"/>
                  </a:lnTo>
                  <a:lnTo>
                    <a:pt x="1921" y="225"/>
                  </a:lnTo>
                  <a:lnTo>
                    <a:pt x="1930" y="227"/>
                  </a:lnTo>
                  <a:lnTo>
                    <a:pt x="1939" y="230"/>
                  </a:lnTo>
                  <a:lnTo>
                    <a:pt x="1948" y="232"/>
                  </a:lnTo>
                  <a:lnTo>
                    <a:pt x="1957" y="235"/>
                  </a:lnTo>
                  <a:lnTo>
                    <a:pt x="1966" y="238"/>
                  </a:lnTo>
                  <a:lnTo>
                    <a:pt x="1983" y="245"/>
                  </a:lnTo>
                  <a:lnTo>
                    <a:pt x="1991" y="249"/>
                  </a:lnTo>
                  <a:lnTo>
                    <a:pt x="2000" y="253"/>
                  </a:lnTo>
                  <a:lnTo>
                    <a:pt x="2008" y="257"/>
                  </a:lnTo>
                  <a:lnTo>
                    <a:pt x="2016" y="262"/>
                  </a:lnTo>
                  <a:lnTo>
                    <a:pt x="2031" y="272"/>
                  </a:lnTo>
                  <a:lnTo>
                    <a:pt x="2046" y="282"/>
                  </a:lnTo>
                  <a:lnTo>
                    <a:pt x="2061" y="294"/>
                  </a:lnTo>
                  <a:lnTo>
                    <a:pt x="2067" y="300"/>
                  </a:lnTo>
                  <a:lnTo>
                    <a:pt x="2074" y="307"/>
                  </a:lnTo>
                  <a:lnTo>
                    <a:pt x="2081" y="313"/>
                  </a:lnTo>
                  <a:lnTo>
                    <a:pt x="2087" y="320"/>
                  </a:lnTo>
                  <a:lnTo>
                    <a:pt x="2099" y="334"/>
                  </a:lnTo>
                  <a:lnTo>
                    <a:pt x="2110" y="350"/>
                  </a:lnTo>
                  <a:lnTo>
                    <a:pt x="2120" y="366"/>
                  </a:lnTo>
                  <a:lnTo>
                    <a:pt x="2129" y="382"/>
                  </a:lnTo>
                  <a:lnTo>
                    <a:pt x="2134" y="391"/>
                  </a:lnTo>
                  <a:lnTo>
                    <a:pt x="2138" y="400"/>
                  </a:lnTo>
                  <a:lnTo>
                    <a:pt x="2145" y="418"/>
                  </a:lnTo>
                  <a:lnTo>
                    <a:pt x="2151" y="438"/>
                  </a:lnTo>
                  <a:lnTo>
                    <a:pt x="2154" y="447"/>
                  </a:lnTo>
                  <a:lnTo>
                    <a:pt x="2156" y="458"/>
                  </a:lnTo>
                  <a:lnTo>
                    <a:pt x="2160" y="478"/>
                  </a:lnTo>
                  <a:lnTo>
                    <a:pt x="2163" y="499"/>
                  </a:lnTo>
                  <a:lnTo>
                    <a:pt x="2164" y="510"/>
                  </a:lnTo>
                  <a:lnTo>
                    <a:pt x="2164" y="522"/>
                  </a:lnTo>
                  <a:lnTo>
                    <a:pt x="2164" y="544"/>
                  </a:lnTo>
                  <a:lnTo>
                    <a:pt x="2164" y="556"/>
                  </a:lnTo>
                  <a:lnTo>
                    <a:pt x="2163" y="568"/>
                  </a:lnTo>
                  <a:lnTo>
                    <a:pt x="2162" y="579"/>
                  </a:lnTo>
                  <a:lnTo>
                    <a:pt x="2161" y="592"/>
                  </a:lnTo>
                  <a:lnTo>
                    <a:pt x="2159" y="604"/>
                  </a:lnTo>
                  <a:lnTo>
                    <a:pt x="2157" y="616"/>
                  </a:lnTo>
                  <a:lnTo>
                    <a:pt x="2154" y="629"/>
                  </a:lnTo>
                  <a:lnTo>
                    <a:pt x="2151" y="641"/>
                  </a:lnTo>
                  <a:lnTo>
                    <a:pt x="2148" y="654"/>
                  </a:lnTo>
                  <a:lnTo>
                    <a:pt x="2144" y="667"/>
                  </a:lnTo>
                  <a:lnTo>
                    <a:pt x="2139" y="682"/>
                  </a:lnTo>
                  <a:lnTo>
                    <a:pt x="2134" y="698"/>
                  </a:lnTo>
                  <a:lnTo>
                    <a:pt x="2121" y="730"/>
                  </a:lnTo>
                  <a:lnTo>
                    <a:pt x="2114" y="747"/>
                  </a:lnTo>
                  <a:lnTo>
                    <a:pt x="2107" y="765"/>
                  </a:lnTo>
                  <a:lnTo>
                    <a:pt x="2091" y="801"/>
                  </a:lnTo>
                  <a:lnTo>
                    <a:pt x="2074" y="837"/>
                  </a:lnTo>
                  <a:lnTo>
                    <a:pt x="2057" y="874"/>
                  </a:lnTo>
                  <a:lnTo>
                    <a:pt x="2039" y="910"/>
                  </a:lnTo>
                  <a:lnTo>
                    <a:pt x="2006" y="976"/>
                  </a:lnTo>
                  <a:lnTo>
                    <a:pt x="1978" y="1031"/>
                  </a:lnTo>
                  <a:lnTo>
                    <a:pt x="1958" y="1068"/>
                  </a:lnTo>
                  <a:lnTo>
                    <a:pt x="1951" y="1081"/>
                  </a:lnTo>
                  <a:lnTo>
                    <a:pt x="1973" y="1054"/>
                  </a:lnTo>
                  <a:lnTo>
                    <a:pt x="1998" y="1025"/>
                  </a:lnTo>
                  <a:lnTo>
                    <a:pt x="2025" y="995"/>
                  </a:lnTo>
                  <a:lnTo>
                    <a:pt x="2054" y="964"/>
                  </a:lnTo>
                  <a:lnTo>
                    <a:pt x="2115" y="900"/>
                  </a:lnTo>
                  <a:lnTo>
                    <a:pt x="2178" y="833"/>
                  </a:lnTo>
                  <a:lnTo>
                    <a:pt x="2208" y="800"/>
                  </a:lnTo>
                  <a:lnTo>
                    <a:pt x="2237" y="768"/>
                  </a:lnTo>
                  <a:lnTo>
                    <a:pt x="2265" y="735"/>
                  </a:lnTo>
                  <a:lnTo>
                    <a:pt x="2278" y="719"/>
                  </a:lnTo>
                  <a:lnTo>
                    <a:pt x="2290" y="703"/>
                  </a:lnTo>
                  <a:lnTo>
                    <a:pt x="2302" y="688"/>
                  </a:lnTo>
                  <a:lnTo>
                    <a:pt x="2313" y="672"/>
                  </a:lnTo>
                  <a:lnTo>
                    <a:pt x="2323" y="657"/>
                  </a:lnTo>
                  <a:lnTo>
                    <a:pt x="2333" y="642"/>
                  </a:lnTo>
                  <a:lnTo>
                    <a:pt x="2341" y="628"/>
                  </a:lnTo>
                  <a:lnTo>
                    <a:pt x="2349" y="614"/>
                  </a:lnTo>
                  <a:lnTo>
                    <a:pt x="2355" y="600"/>
                  </a:lnTo>
                  <a:lnTo>
                    <a:pt x="2361" y="587"/>
                  </a:lnTo>
                  <a:close/>
                  <a:moveTo>
                    <a:pt x="1154" y="535"/>
                  </a:moveTo>
                  <a:lnTo>
                    <a:pt x="1304" y="345"/>
                  </a:lnTo>
                  <a:lnTo>
                    <a:pt x="1284" y="313"/>
                  </a:lnTo>
                  <a:lnTo>
                    <a:pt x="1265" y="284"/>
                  </a:lnTo>
                  <a:lnTo>
                    <a:pt x="1246" y="256"/>
                  </a:lnTo>
                  <a:lnTo>
                    <a:pt x="1226" y="230"/>
                  </a:lnTo>
                  <a:lnTo>
                    <a:pt x="1216" y="217"/>
                  </a:lnTo>
                  <a:lnTo>
                    <a:pt x="1207" y="205"/>
                  </a:lnTo>
                  <a:lnTo>
                    <a:pt x="1197" y="193"/>
                  </a:lnTo>
                  <a:lnTo>
                    <a:pt x="1187" y="182"/>
                  </a:lnTo>
                  <a:lnTo>
                    <a:pt x="1166" y="160"/>
                  </a:lnTo>
                  <a:lnTo>
                    <a:pt x="1156" y="150"/>
                  </a:lnTo>
                  <a:lnTo>
                    <a:pt x="1146" y="140"/>
                  </a:lnTo>
                  <a:lnTo>
                    <a:pt x="1135" y="130"/>
                  </a:lnTo>
                  <a:lnTo>
                    <a:pt x="1124" y="121"/>
                  </a:lnTo>
                  <a:lnTo>
                    <a:pt x="1114" y="112"/>
                  </a:lnTo>
                  <a:lnTo>
                    <a:pt x="1103" y="104"/>
                  </a:lnTo>
                  <a:lnTo>
                    <a:pt x="1081" y="88"/>
                  </a:lnTo>
                  <a:lnTo>
                    <a:pt x="1069" y="80"/>
                  </a:lnTo>
                  <a:lnTo>
                    <a:pt x="1058" y="73"/>
                  </a:lnTo>
                  <a:lnTo>
                    <a:pt x="1046" y="67"/>
                  </a:lnTo>
                  <a:lnTo>
                    <a:pt x="1034" y="60"/>
                  </a:lnTo>
                  <a:lnTo>
                    <a:pt x="1022" y="54"/>
                  </a:lnTo>
                  <a:lnTo>
                    <a:pt x="1010" y="48"/>
                  </a:lnTo>
                  <a:lnTo>
                    <a:pt x="984" y="37"/>
                  </a:lnTo>
                  <a:lnTo>
                    <a:pt x="958" y="28"/>
                  </a:lnTo>
                  <a:lnTo>
                    <a:pt x="946" y="24"/>
                  </a:lnTo>
                  <a:lnTo>
                    <a:pt x="930" y="20"/>
                  </a:lnTo>
                  <a:lnTo>
                    <a:pt x="911" y="15"/>
                  </a:lnTo>
                  <a:lnTo>
                    <a:pt x="888" y="11"/>
                  </a:lnTo>
                  <a:lnTo>
                    <a:pt x="862" y="7"/>
                  </a:lnTo>
                  <a:lnTo>
                    <a:pt x="834" y="3"/>
                  </a:lnTo>
                  <a:lnTo>
                    <a:pt x="803" y="1"/>
                  </a:lnTo>
                  <a:lnTo>
                    <a:pt x="787" y="0"/>
                  </a:lnTo>
                  <a:lnTo>
                    <a:pt x="771" y="0"/>
                  </a:lnTo>
                  <a:lnTo>
                    <a:pt x="754" y="0"/>
                  </a:lnTo>
                  <a:lnTo>
                    <a:pt x="737" y="0"/>
                  </a:lnTo>
                  <a:lnTo>
                    <a:pt x="720" y="1"/>
                  </a:lnTo>
                  <a:lnTo>
                    <a:pt x="702" y="3"/>
                  </a:lnTo>
                  <a:lnTo>
                    <a:pt x="684" y="5"/>
                  </a:lnTo>
                  <a:lnTo>
                    <a:pt x="666" y="8"/>
                  </a:lnTo>
                  <a:lnTo>
                    <a:pt x="647" y="11"/>
                  </a:lnTo>
                  <a:lnTo>
                    <a:pt x="629" y="16"/>
                  </a:lnTo>
                  <a:lnTo>
                    <a:pt x="611" y="21"/>
                  </a:lnTo>
                  <a:lnTo>
                    <a:pt x="592" y="26"/>
                  </a:lnTo>
                  <a:lnTo>
                    <a:pt x="574" y="33"/>
                  </a:lnTo>
                  <a:lnTo>
                    <a:pt x="565" y="37"/>
                  </a:lnTo>
                  <a:lnTo>
                    <a:pt x="556" y="41"/>
                  </a:lnTo>
                  <a:lnTo>
                    <a:pt x="537" y="49"/>
                  </a:lnTo>
                  <a:lnTo>
                    <a:pt x="528" y="54"/>
                  </a:lnTo>
                  <a:lnTo>
                    <a:pt x="519" y="59"/>
                  </a:lnTo>
                  <a:lnTo>
                    <a:pt x="510" y="64"/>
                  </a:lnTo>
                  <a:lnTo>
                    <a:pt x="501" y="69"/>
                  </a:lnTo>
                  <a:lnTo>
                    <a:pt x="484" y="80"/>
                  </a:lnTo>
                  <a:lnTo>
                    <a:pt x="460" y="97"/>
                  </a:lnTo>
                  <a:lnTo>
                    <a:pt x="438" y="115"/>
                  </a:lnTo>
                  <a:lnTo>
                    <a:pt x="427" y="124"/>
                  </a:lnTo>
                  <a:lnTo>
                    <a:pt x="417" y="134"/>
                  </a:lnTo>
                  <a:lnTo>
                    <a:pt x="407" y="143"/>
                  </a:lnTo>
                  <a:lnTo>
                    <a:pt x="398" y="153"/>
                  </a:lnTo>
                  <a:lnTo>
                    <a:pt x="389" y="163"/>
                  </a:lnTo>
                  <a:lnTo>
                    <a:pt x="380" y="173"/>
                  </a:lnTo>
                  <a:lnTo>
                    <a:pt x="363" y="194"/>
                  </a:lnTo>
                  <a:lnTo>
                    <a:pt x="355" y="204"/>
                  </a:lnTo>
                  <a:lnTo>
                    <a:pt x="348" y="215"/>
                  </a:lnTo>
                  <a:lnTo>
                    <a:pt x="341" y="226"/>
                  </a:lnTo>
                  <a:lnTo>
                    <a:pt x="334" y="237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6" y="271"/>
                  </a:lnTo>
                  <a:lnTo>
                    <a:pt x="311" y="283"/>
                  </a:lnTo>
                  <a:lnTo>
                    <a:pt x="306" y="295"/>
                  </a:lnTo>
                  <a:lnTo>
                    <a:pt x="301" y="306"/>
                  </a:lnTo>
                  <a:lnTo>
                    <a:pt x="297" y="318"/>
                  </a:lnTo>
                  <a:lnTo>
                    <a:pt x="294" y="331"/>
                  </a:lnTo>
                  <a:lnTo>
                    <a:pt x="290" y="343"/>
                  </a:lnTo>
                  <a:lnTo>
                    <a:pt x="287" y="355"/>
                  </a:lnTo>
                  <a:lnTo>
                    <a:pt x="285" y="368"/>
                  </a:lnTo>
                  <a:lnTo>
                    <a:pt x="282" y="381"/>
                  </a:lnTo>
                  <a:lnTo>
                    <a:pt x="280" y="394"/>
                  </a:lnTo>
                  <a:lnTo>
                    <a:pt x="279" y="406"/>
                  </a:lnTo>
                  <a:lnTo>
                    <a:pt x="278" y="420"/>
                  </a:lnTo>
                  <a:lnTo>
                    <a:pt x="277" y="433"/>
                  </a:lnTo>
                  <a:lnTo>
                    <a:pt x="277" y="446"/>
                  </a:lnTo>
                  <a:lnTo>
                    <a:pt x="277" y="459"/>
                  </a:lnTo>
                  <a:lnTo>
                    <a:pt x="277" y="473"/>
                  </a:lnTo>
                  <a:lnTo>
                    <a:pt x="278" y="486"/>
                  </a:lnTo>
                  <a:lnTo>
                    <a:pt x="279" y="500"/>
                  </a:lnTo>
                  <a:lnTo>
                    <a:pt x="281" y="514"/>
                  </a:lnTo>
                  <a:lnTo>
                    <a:pt x="285" y="542"/>
                  </a:lnTo>
                  <a:lnTo>
                    <a:pt x="291" y="570"/>
                  </a:lnTo>
                  <a:lnTo>
                    <a:pt x="299" y="598"/>
                  </a:lnTo>
                  <a:lnTo>
                    <a:pt x="303" y="612"/>
                  </a:lnTo>
                  <a:lnTo>
                    <a:pt x="308" y="627"/>
                  </a:lnTo>
                  <a:lnTo>
                    <a:pt x="319" y="656"/>
                  </a:lnTo>
                  <a:lnTo>
                    <a:pt x="325" y="670"/>
                  </a:lnTo>
                  <a:lnTo>
                    <a:pt x="331" y="686"/>
                  </a:lnTo>
                  <a:lnTo>
                    <a:pt x="346" y="715"/>
                  </a:lnTo>
                  <a:lnTo>
                    <a:pt x="361" y="745"/>
                  </a:lnTo>
                  <a:lnTo>
                    <a:pt x="370" y="760"/>
                  </a:lnTo>
                  <a:lnTo>
                    <a:pt x="379" y="775"/>
                  </a:lnTo>
                  <a:lnTo>
                    <a:pt x="388" y="790"/>
                  </a:lnTo>
                  <a:lnTo>
                    <a:pt x="398" y="805"/>
                  </a:lnTo>
                  <a:lnTo>
                    <a:pt x="419" y="835"/>
                  </a:lnTo>
                  <a:lnTo>
                    <a:pt x="430" y="850"/>
                  </a:lnTo>
                  <a:lnTo>
                    <a:pt x="442" y="865"/>
                  </a:lnTo>
                  <a:lnTo>
                    <a:pt x="454" y="880"/>
                  </a:lnTo>
                  <a:lnTo>
                    <a:pt x="466" y="896"/>
                  </a:lnTo>
                  <a:lnTo>
                    <a:pt x="520" y="959"/>
                  </a:lnTo>
                  <a:lnTo>
                    <a:pt x="579" y="1030"/>
                  </a:lnTo>
                  <a:lnTo>
                    <a:pt x="713" y="1185"/>
                  </a:lnTo>
                  <a:lnTo>
                    <a:pt x="1003" y="1519"/>
                  </a:lnTo>
                  <a:lnTo>
                    <a:pt x="1139" y="1675"/>
                  </a:lnTo>
                  <a:lnTo>
                    <a:pt x="1200" y="1747"/>
                  </a:lnTo>
                  <a:lnTo>
                    <a:pt x="1256" y="1811"/>
                  </a:lnTo>
                  <a:lnTo>
                    <a:pt x="1304" y="1868"/>
                  </a:lnTo>
                  <a:lnTo>
                    <a:pt x="1343" y="1916"/>
                  </a:lnTo>
                  <a:lnTo>
                    <a:pt x="1373" y="1954"/>
                  </a:lnTo>
                  <a:lnTo>
                    <a:pt x="1384" y="1968"/>
                  </a:lnTo>
                  <a:lnTo>
                    <a:pt x="1392" y="1979"/>
                  </a:lnTo>
                  <a:lnTo>
                    <a:pt x="1529" y="1761"/>
                  </a:lnTo>
                  <a:lnTo>
                    <a:pt x="1645" y="1578"/>
                  </a:lnTo>
                  <a:lnTo>
                    <a:pt x="1699" y="1493"/>
                  </a:lnTo>
                  <a:lnTo>
                    <a:pt x="1744" y="1423"/>
                  </a:lnTo>
                  <a:lnTo>
                    <a:pt x="1513" y="1654"/>
                  </a:lnTo>
                  <a:lnTo>
                    <a:pt x="1383" y="1507"/>
                  </a:lnTo>
                  <a:lnTo>
                    <a:pt x="1110" y="1196"/>
                  </a:lnTo>
                  <a:lnTo>
                    <a:pt x="833" y="882"/>
                  </a:lnTo>
                  <a:lnTo>
                    <a:pt x="737" y="773"/>
                  </a:lnTo>
                  <a:lnTo>
                    <a:pt x="693" y="724"/>
                  </a:lnTo>
                  <a:lnTo>
                    <a:pt x="679" y="710"/>
                  </a:lnTo>
                  <a:lnTo>
                    <a:pt x="666" y="695"/>
                  </a:lnTo>
                  <a:lnTo>
                    <a:pt x="653" y="680"/>
                  </a:lnTo>
                  <a:lnTo>
                    <a:pt x="641" y="666"/>
                  </a:lnTo>
                  <a:lnTo>
                    <a:pt x="630" y="652"/>
                  </a:lnTo>
                  <a:lnTo>
                    <a:pt x="619" y="638"/>
                  </a:lnTo>
                  <a:lnTo>
                    <a:pt x="609" y="623"/>
                  </a:lnTo>
                  <a:lnTo>
                    <a:pt x="600" y="609"/>
                  </a:lnTo>
                  <a:lnTo>
                    <a:pt x="591" y="596"/>
                  </a:lnTo>
                  <a:lnTo>
                    <a:pt x="582" y="582"/>
                  </a:lnTo>
                  <a:lnTo>
                    <a:pt x="574" y="568"/>
                  </a:lnTo>
                  <a:lnTo>
                    <a:pt x="567" y="554"/>
                  </a:lnTo>
                  <a:lnTo>
                    <a:pt x="561" y="541"/>
                  </a:lnTo>
                  <a:lnTo>
                    <a:pt x="554" y="527"/>
                  </a:lnTo>
                  <a:lnTo>
                    <a:pt x="549" y="514"/>
                  </a:lnTo>
                  <a:lnTo>
                    <a:pt x="544" y="501"/>
                  </a:lnTo>
                  <a:lnTo>
                    <a:pt x="539" y="488"/>
                  </a:lnTo>
                  <a:lnTo>
                    <a:pt x="535" y="475"/>
                  </a:lnTo>
                  <a:lnTo>
                    <a:pt x="528" y="449"/>
                  </a:lnTo>
                  <a:lnTo>
                    <a:pt x="525" y="437"/>
                  </a:lnTo>
                  <a:lnTo>
                    <a:pt x="523" y="424"/>
                  </a:lnTo>
                  <a:lnTo>
                    <a:pt x="521" y="412"/>
                  </a:lnTo>
                  <a:lnTo>
                    <a:pt x="520" y="400"/>
                  </a:lnTo>
                  <a:lnTo>
                    <a:pt x="518" y="376"/>
                  </a:lnTo>
                  <a:lnTo>
                    <a:pt x="518" y="365"/>
                  </a:lnTo>
                  <a:lnTo>
                    <a:pt x="519" y="353"/>
                  </a:lnTo>
                  <a:lnTo>
                    <a:pt x="519" y="342"/>
                  </a:lnTo>
                  <a:lnTo>
                    <a:pt x="520" y="331"/>
                  </a:lnTo>
                  <a:lnTo>
                    <a:pt x="522" y="320"/>
                  </a:lnTo>
                  <a:lnTo>
                    <a:pt x="524" y="310"/>
                  </a:lnTo>
                  <a:lnTo>
                    <a:pt x="526" y="299"/>
                  </a:lnTo>
                  <a:lnTo>
                    <a:pt x="528" y="289"/>
                  </a:lnTo>
                  <a:lnTo>
                    <a:pt x="531" y="279"/>
                  </a:lnTo>
                  <a:lnTo>
                    <a:pt x="534" y="270"/>
                  </a:lnTo>
                  <a:lnTo>
                    <a:pt x="538" y="260"/>
                  </a:lnTo>
                  <a:lnTo>
                    <a:pt x="541" y="251"/>
                  </a:lnTo>
                  <a:lnTo>
                    <a:pt x="545" y="242"/>
                  </a:lnTo>
                  <a:lnTo>
                    <a:pt x="550" y="233"/>
                  </a:lnTo>
                  <a:lnTo>
                    <a:pt x="559" y="217"/>
                  </a:lnTo>
                  <a:lnTo>
                    <a:pt x="564" y="209"/>
                  </a:lnTo>
                  <a:lnTo>
                    <a:pt x="570" y="201"/>
                  </a:lnTo>
                  <a:lnTo>
                    <a:pt x="581" y="187"/>
                  </a:lnTo>
                  <a:lnTo>
                    <a:pt x="587" y="180"/>
                  </a:lnTo>
                  <a:lnTo>
                    <a:pt x="594" y="173"/>
                  </a:lnTo>
                  <a:lnTo>
                    <a:pt x="600" y="167"/>
                  </a:lnTo>
                  <a:lnTo>
                    <a:pt x="607" y="161"/>
                  </a:lnTo>
                  <a:lnTo>
                    <a:pt x="614" y="156"/>
                  </a:lnTo>
                  <a:lnTo>
                    <a:pt x="621" y="150"/>
                  </a:lnTo>
                  <a:lnTo>
                    <a:pt x="628" y="145"/>
                  </a:lnTo>
                  <a:lnTo>
                    <a:pt x="635" y="141"/>
                  </a:lnTo>
                  <a:lnTo>
                    <a:pt x="643" y="137"/>
                  </a:lnTo>
                  <a:lnTo>
                    <a:pt x="651" y="133"/>
                  </a:lnTo>
                  <a:lnTo>
                    <a:pt x="658" y="129"/>
                  </a:lnTo>
                  <a:lnTo>
                    <a:pt x="666" y="126"/>
                  </a:lnTo>
                  <a:lnTo>
                    <a:pt x="682" y="121"/>
                  </a:lnTo>
                  <a:lnTo>
                    <a:pt x="699" y="117"/>
                  </a:lnTo>
                  <a:lnTo>
                    <a:pt x="707" y="115"/>
                  </a:lnTo>
                  <a:lnTo>
                    <a:pt x="715" y="114"/>
                  </a:lnTo>
                  <a:lnTo>
                    <a:pt x="732" y="113"/>
                  </a:lnTo>
                  <a:lnTo>
                    <a:pt x="747" y="113"/>
                  </a:lnTo>
                  <a:lnTo>
                    <a:pt x="763" y="114"/>
                  </a:lnTo>
                  <a:lnTo>
                    <a:pt x="778" y="116"/>
                  </a:lnTo>
                  <a:lnTo>
                    <a:pt x="792" y="119"/>
                  </a:lnTo>
                  <a:lnTo>
                    <a:pt x="806" y="122"/>
                  </a:lnTo>
                  <a:lnTo>
                    <a:pt x="819" y="126"/>
                  </a:lnTo>
                  <a:lnTo>
                    <a:pt x="833" y="132"/>
                  </a:lnTo>
                  <a:lnTo>
                    <a:pt x="845" y="137"/>
                  </a:lnTo>
                  <a:lnTo>
                    <a:pt x="858" y="144"/>
                  </a:lnTo>
                  <a:lnTo>
                    <a:pt x="870" y="151"/>
                  </a:lnTo>
                  <a:lnTo>
                    <a:pt x="881" y="159"/>
                  </a:lnTo>
                  <a:lnTo>
                    <a:pt x="893" y="167"/>
                  </a:lnTo>
                  <a:lnTo>
                    <a:pt x="904" y="176"/>
                  </a:lnTo>
                  <a:lnTo>
                    <a:pt x="914" y="186"/>
                  </a:lnTo>
                  <a:lnTo>
                    <a:pt x="925" y="196"/>
                  </a:lnTo>
                  <a:lnTo>
                    <a:pt x="935" y="206"/>
                  </a:lnTo>
                  <a:lnTo>
                    <a:pt x="945" y="217"/>
                  </a:lnTo>
                  <a:lnTo>
                    <a:pt x="955" y="228"/>
                  </a:lnTo>
                  <a:lnTo>
                    <a:pt x="964" y="239"/>
                  </a:lnTo>
                  <a:lnTo>
                    <a:pt x="983" y="263"/>
                  </a:lnTo>
                  <a:lnTo>
                    <a:pt x="1000" y="288"/>
                  </a:lnTo>
                  <a:lnTo>
                    <a:pt x="1017" y="313"/>
                  </a:lnTo>
                  <a:lnTo>
                    <a:pt x="1034" y="338"/>
                  </a:lnTo>
                  <a:lnTo>
                    <a:pt x="1067" y="389"/>
                  </a:lnTo>
                  <a:lnTo>
                    <a:pt x="1090" y="424"/>
                  </a:lnTo>
                  <a:lnTo>
                    <a:pt x="1108" y="454"/>
                  </a:lnTo>
                  <a:lnTo>
                    <a:pt x="1116" y="467"/>
                  </a:lnTo>
                  <a:lnTo>
                    <a:pt x="1123" y="479"/>
                  </a:lnTo>
                  <a:lnTo>
                    <a:pt x="1135" y="500"/>
                  </a:lnTo>
                  <a:lnTo>
                    <a:pt x="1150" y="526"/>
                  </a:lnTo>
                  <a:lnTo>
                    <a:pt x="1154" y="535"/>
                  </a:lnTo>
                  <a:close/>
                  <a:moveTo>
                    <a:pt x="0" y="2071"/>
                  </a:moveTo>
                  <a:lnTo>
                    <a:pt x="16" y="2064"/>
                  </a:lnTo>
                  <a:lnTo>
                    <a:pt x="36" y="2054"/>
                  </a:lnTo>
                  <a:lnTo>
                    <a:pt x="62" y="2041"/>
                  </a:lnTo>
                  <a:lnTo>
                    <a:pt x="96" y="2024"/>
                  </a:lnTo>
                  <a:lnTo>
                    <a:pt x="135" y="2002"/>
                  </a:lnTo>
                  <a:lnTo>
                    <a:pt x="180" y="1976"/>
                  </a:lnTo>
                  <a:lnTo>
                    <a:pt x="205" y="1961"/>
                  </a:lnTo>
                  <a:lnTo>
                    <a:pt x="230" y="1944"/>
                  </a:lnTo>
                  <a:lnTo>
                    <a:pt x="257" y="1926"/>
                  </a:lnTo>
                  <a:lnTo>
                    <a:pt x="284" y="1907"/>
                  </a:lnTo>
                  <a:lnTo>
                    <a:pt x="313" y="1886"/>
                  </a:lnTo>
                  <a:lnTo>
                    <a:pt x="342" y="1864"/>
                  </a:lnTo>
                  <a:lnTo>
                    <a:pt x="373" y="1840"/>
                  </a:lnTo>
                  <a:lnTo>
                    <a:pt x="404" y="1815"/>
                  </a:lnTo>
                  <a:lnTo>
                    <a:pt x="420" y="1802"/>
                  </a:lnTo>
                  <a:lnTo>
                    <a:pt x="436" y="1789"/>
                  </a:lnTo>
                  <a:lnTo>
                    <a:pt x="468" y="1760"/>
                  </a:lnTo>
                  <a:lnTo>
                    <a:pt x="501" y="1730"/>
                  </a:lnTo>
                  <a:lnTo>
                    <a:pt x="535" y="1699"/>
                  </a:lnTo>
                  <a:lnTo>
                    <a:pt x="569" y="1665"/>
                  </a:lnTo>
                  <a:lnTo>
                    <a:pt x="604" y="1630"/>
                  </a:lnTo>
                  <a:lnTo>
                    <a:pt x="639" y="1593"/>
                  </a:lnTo>
                  <a:lnTo>
                    <a:pt x="656" y="1574"/>
                  </a:lnTo>
                  <a:lnTo>
                    <a:pt x="674" y="1555"/>
                  </a:lnTo>
                  <a:lnTo>
                    <a:pt x="709" y="1514"/>
                  </a:lnTo>
                  <a:lnTo>
                    <a:pt x="745" y="1472"/>
                  </a:lnTo>
                  <a:lnTo>
                    <a:pt x="678" y="1395"/>
                  </a:lnTo>
                  <a:lnTo>
                    <a:pt x="633" y="1453"/>
                  </a:lnTo>
                  <a:lnTo>
                    <a:pt x="588" y="1509"/>
                  </a:lnTo>
                  <a:lnTo>
                    <a:pt x="543" y="1564"/>
                  </a:lnTo>
                  <a:lnTo>
                    <a:pt x="521" y="1590"/>
                  </a:lnTo>
                  <a:lnTo>
                    <a:pt x="498" y="1616"/>
                  </a:lnTo>
                  <a:lnTo>
                    <a:pt x="453" y="1666"/>
                  </a:lnTo>
                  <a:lnTo>
                    <a:pt x="431" y="1690"/>
                  </a:lnTo>
                  <a:lnTo>
                    <a:pt x="409" y="1714"/>
                  </a:lnTo>
                  <a:lnTo>
                    <a:pt x="386" y="1737"/>
                  </a:lnTo>
                  <a:lnTo>
                    <a:pt x="364" y="1760"/>
                  </a:lnTo>
                  <a:lnTo>
                    <a:pt x="321" y="1804"/>
                  </a:lnTo>
                  <a:lnTo>
                    <a:pt x="299" y="1825"/>
                  </a:lnTo>
                  <a:lnTo>
                    <a:pt x="278" y="1845"/>
                  </a:lnTo>
                  <a:lnTo>
                    <a:pt x="235" y="1885"/>
                  </a:lnTo>
                  <a:lnTo>
                    <a:pt x="193" y="1922"/>
                  </a:lnTo>
                  <a:lnTo>
                    <a:pt x="173" y="1939"/>
                  </a:lnTo>
                  <a:lnTo>
                    <a:pt x="152" y="1956"/>
                  </a:lnTo>
                  <a:lnTo>
                    <a:pt x="112" y="1988"/>
                  </a:lnTo>
                  <a:lnTo>
                    <a:pt x="73" y="2018"/>
                  </a:lnTo>
                  <a:lnTo>
                    <a:pt x="36" y="2045"/>
                  </a:lnTo>
                  <a:lnTo>
                    <a:pt x="17" y="2058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00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084513" y="4956176"/>
              <a:ext cx="6015037" cy="658813"/>
            </a:xfrm>
            <a:custGeom>
              <a:avLst/>
              <a:gdLst>
                <a:gd name="T0" fmla="*/ 3748 w 3789"/>
                <a:gd name="T1" fmla="*/ 405 h 415"/>
                <a:gd name="T2" fmla="*/ 3515 w 3789"/>
                <a:gd name="T3" fmla="*/ 384 h 415"/>
                <a:gd name="T4" fmla="*/ 3437 w 3789"/>
                <a:gd name="T5" fmla="*/ 410 h 415"/>
                <a:gd name="T6" fmla="*/ 3470 w 3789"/>
                <a:gd name="T7" fmla="*/ 77 h 415"/>
                <a:gd name="T8" fmla="*/ 3699 w 3789"/>
                <a:gd name="T9" fmla="*/ 93 h 415"/>
                <a:gd name="T10" fmla="*/ 2130 w 3789"/>
                <a:gd name="T11" fmla="*/ 46 h 415"/>
                <a:gd name="T12" fmla="*/ 2165 w 3789"/>
                <a:gd name="T13" fmla="*/ 39 h 415"/>
                <a:gd name="T14" fmla="*/ 2050 w 3789"/>
                <a:gd name="T15" fmla="*/ 1 h 415"/>
                <a:gd name="T16" fmla="*/ 439 w 3789"/>
                <a:gd name="T17" fmla="*/ 394 h 415"/>
                <a:gd name="T18" fmla="*/ 327 w 3789"/>
                <a:gd name="T19" fmla="*/ 391 h 415"/>
                <a:gd name="T20" fmla="*/ 78 w 3789"/>
                <a:gd name="T21" fmla="*/ 361 h 415"/>
                <a:gd name="T22" fmla="*/ 39 w 3789"/>
                <a:gd name="T23" fmla="*/ 409 h 415"/>
                <a:gd name="T24" fmla="*/ 82 w 3789"/>
                <a:gd name="T25" fmla="*/ 68 h 415"/>
                <a:gd name="T26" fmla="*/ 389 w 3789"/>
                <a:gd name="T27" fmla="*/ 348 h 415"/>
                <a:gd name="T28" fmla="*/ 733 w 3789"/>
                <a:gd name="T29" fmla="*/ 410 h 415"/>
                <a:gd name="T30" fmla="*/ 567 w 3789"/>
                <a:gd name="T31" fmla="*/ 379 h 415"/>
                <a:gd name="T32" fmla="*/ 532 w 3789"/>
                <a:gd name="T33" fmla="*/ 75 h 415"/>
                <a:gd name="T34" fmla="*/ 729 w 3789"/>
                <a:gd name="T35" fmla="*/ 145 h 415"/>
                <a:gd name="T36" fmla="*/ 714 w 3789"/>
                <a:gd name="T37" fmla="*/ 211 h 415"/>
                <a:gd name="T38" fmla="*/ 712 w 3789"/>
                <a:gd name="T39" fmla="*/ 271 h 415"/>
                <a:gd name="T40" fmla="*/ 689 w 3789"/>
                <a:gd name="T41" fmla="*/ 377 h 415"/>
                <a:gd name="T42" fmla="*/ 1244 w 3789"/>
                <a:gd name="T43" fmla="*/ 398 h 415"/>
                <a:gd name="T44" fmla="*/ 1105 w 3789"/>
                <a:gd name="T45" fmla="*/ 393 h 415"/>
                <a:gd name="T46" fmla="*/ 1015 w 3789"/>
                <a:gd name="T47" fmla="*/ 392 h 415"/>
                <a:gd name="T48" fmla="*/ 884 w 3789"/>
                <a:gd name="T49" fmla="*/ 395 h 415"/>
                <a:gd name="T50" fmla="*/ 897 w 3789"/>
                <a:gd name="T51" fmla="*/ 91 h 415"/>
                <a:gd name="T52" fmla="*/ 1015 w 3789"/>
                <a:gd name="T53" fmla="*/ 86 h 415"/>
                <a:gd name="T54" fmla="*/ 1129 w 3789"/>
                <a:gd name="T55" fmla="*/ 96 h 415"/>
                <a:gd name="T56" fmla="*/ 1232 w 3789"/>
                <a:gd name="T57" fmla="*/ 77 h 415"/>
                <a:gd name="T58" fmla="*/ 1200 w 3789"/>
                <a:gd name="T59" fmla="*/ 376 h 415"/>
                <a:gd name="T60" fmla="*/ 1416 w 3789"/>
                <a:gd name="T61" fmla="*/ 409 h 415"/>
                <a:gd name="T62" fmla="*/ 1405 w 3789"/>
                <a:gd name="T63" fmla="*/ 357 h 415"/>
                <a:gd name="T64" fmla="*/ 1384 w 3789"/>
                <a:gd name="T65" fmla="*/ 73 h 415"/>
                <a:gd name="T66" fmla="*/ 1470 w 3789"/>
                <a:gd name="T67" fmla="*/ 103 h 415"/>
                <a:gd name="T68" fmla="*/ 1863 w 3789"/>
                <a:gd name="T69" fmla="*/ 383 h 415"/>
                <a:gd name="T70" fmla="*/ 1643 w 3789"/>
                <a:gd name="T71" fmla="*/ 395 h 415"/>
                <a:gd name="T72" fmla="*/ 1656 w 3789"/>
                <a:gd name="T73" fmla="*/ 91 h 415"/>
                <a:gd name="T74" fmla="*/ 1779 w 3789"/>
                <a:gd name="T75" fmla="*/ 86 h 415"/>
                <a:gd name="T76" fmla="*/ 1752 w 3789"/>
                <a:gd name="T77" fmla="*/ 372 h 415"/>
                <a:gd name="T78" fmla="*/ 2052 w 3789"/>
                <a:gd name="T79" fmla="*/ 265 h 415"/>
                <a:gd name="T80" fmla="*/ 2156 w 3789"/>
                <a:gd name="T81" fmla="*/ 398 h 415"/>
                <a:gd name="T82" fmla="*/ 2040 w 3789"/>
                <a:gd name="T83" fmla="*/ 404 h 415"/>
                <a:gd name="T84" fmla="*/ 1952 w 3789"/>
                <a:gd name="T85" fmla="*/ 389 h 415"/>
                <a:gd name="T86" fmla="*/ 2228 w 3789"/>
                <a:gd name="T87" fmla="*/ 370 h 415"/>
                <a:gd name="T88" fmla="*/ 2422 w 3789"/>
                <a:gd name="T89" fmla="*/ 409 h 415"/>
                <a:gd name="T90" fmla="*/ 2391 w 3789"/>
                <a:gd name="T91" fmla="*/ 357 h 415"/>
                <a:gd name="T92" fmla="*/ 2370 w 3789"/>
                <a:gd name="T93" fmla="*/ 73 h 415"/>
                <a:gd name="T94" fmla="*/ 2456 w 3789"/>
                <a:gd name="T95" fmla="*/ 103 h 415"/>
                <a:gd name="T96" fmla="*/ 2968 w 3789"/>
                <a:gd name="T97" fmla="*/ 88 h 415"/>
                <a:gd name="T98" fmla="*/ 2915 w 3789"/>
                <a:gd name="T99" fmla="*/ 414 h 415"/>
                <a:gd name="T100" fmla="*/ 2728 w 3789"/>
                <a:gd name="T101" fmla="*/ 393 h 415"/>
                <a:gd name="T102" fmla="*/ 2611 w 3789"/>
                <a:gd name="T103" fmla="*/ 394 h 415"/>
                <a:gd name="T104" fmla="*/ 2676 w 3789"/>
                <a:gd name="T105" fmla="*/ 77 h 415"/>
                <a:gd name="T106" fmla="*/ 2848 w 3789"/>
                <a:gd name="T107" fmla="*/ 82 h 415"/>
                <a:gd name="T108" fmla="*/ 3303 w 3789"/>
                <a:gd name="T109" fmla="*/ 408 h 415"/>
                <a:gd name="T110" fmla="*/ 3130 w 3789"/>
                <a:gd name="T111" fmla="*/ 383 h 415"/>
                <a:gd name="T112" fmla="*/ 3093 w 3789"/>
                <a:gd name="T113" fmla="*/ 77 h 415"/>
                <a:gd name="T114" fmla="*/ 3293 w 3789"/>
                <a:gd name="T115" fmla="*/ 145 h 415"/>
                <a:gd name="T116" fmla="*/ 3274 w 3789"/>
                <a:gd name="T117" fmla="*/ 212 h 415"/>
                <a:gd name="T118" fmla="*/ 3276 w 3789"/>
                <a:gd name="T119" fmla="*/ 277 h 415"/>
                <a:gd name="T120" fmla="*/ 3229 w 3789"/>
                <a:gd name="T121" fmla="*/ 3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9" h="415">
                  <a:moveTo>
                    <a:pt x="3774" y="73"/>
                  </a:moveTo>
                  <a:lnTo>
                    <a:pt x="3779" y="73"/>
                  </a:lnTo>
                  <a:lnTo>
                    <a:pt x="3783" y="74"/>
                  </a:lnTo>
                  <a:lnTo>
                    <a:pt x="3786" y="75"/>
                  </a:lnTo>
                  <a:lnTo>
                    <a:pt x="3787" y="77"/>
                  </a:lnTo>
                  <a:lnTo>
                    <a:pt x="3789" y="79"/>
                  </a:lnTo>
                  <a:lnTo>
                    <a:pt x="3789" y="82"/>
                  </a:lnTo>
                  <a:lnTo>
                    <a:pt x="3789" y="85"/>
                  </a:lnTo>
                  <a:lnTo>
                    <a:pt x="3788" y="86"/>
                  </a:lnTo>
                  <a:lnTo>
                    <a:pt x="3787" y="88"/>
                  </a:lnTo>
                  <a:lnTo>
                    <a:pt x="3785" y="89"/>
                  </a:lnTo>
                  <a:lnTo>
                    <a:pt x="3783" y="90"/>
                  </a:lnTo>
                  <a:lnTo>
                    <a:pt x="3780" y="91"/>
                  </a:lnTo>
                  <a:lnTo>
                    <a:pt x="3776" y="91"/>
                  </a:lnTo>
                  <a:lnTo>
                    <a:pt x="3771" y="91"/>
                  </a:lnTo>
                  <a:lnTo>
                    <a:pt x="3765" y="92"/>
                  </a:lnTo>
                  <a:lnTo>
                    <a:pt x="3762" y="93"/>
                  </a:lnTo>
                  <a:lnTo>
                    <a:pt x="3760" y="95"/>
                  </a:lnTo>
                  <a:lnTo>
                    <a:pt x="3758" y="97"/>
                  </a:lnTo>
                  <a:lnTo>
                    <a:pt x="3757" y="98"/>
                  </a:lnTo>
                  <a:lnTo>
                    <a:pt x="3756" y="100"/>
                  </a:lnTo>
                  <a:lnTo>
                    <a:pt x="3755" y="104"/>
                  </a:lnTo>
                  <a:lnTo>
                    <a:pt x="3754" y="109"/>
                  </a:lnTo>
                  <a:lnTo>
                    <a:pt x="3753" y="124"/>
                  </a:lnTo>
                  <a:lnTo>
                    <a:pt x="3749" y="397"/>
                  </a:lnTo>
                  <a:lnTo>
                    <a:pt x="3749" y="402"/>
                  </a:lnTo>
                  <a:lnTo>
                    <a:pt x="3748" y="405"/>
                  </a:lnTo>
                  <a:lnTo>
                    <a:pt x="3748" y="408"/>
                  </a:lnTo>
                  <a:lnTo>
                    <a:pt x="3746" y="411"/>
                  </a:lnTo>
                  <a:lnTo>
                    <a:pt x="3745" y="412"/>
                  </a:lnTo>
                  <a:lnTo>
                    <a:pt x="3744" y="413"/>
                  </a:lnTo>
                  <a:lnTo>
                    <a:pt x="3743" y="414"/>
                  </a:lnTo>
                  <a:lnTo>
                    <a:pt x="3742" y="415"/>
                  </a:lnTo>
                  <a:lnTo>
                    <a:pt x="3740" y="415"/>
                  </a:lnTo>
                  <a:lnTo>
                    <a:pt x="3738" y="415"/>
                  </a:lnTo>
                  <a:lnTo>
                    <a:pt x="3736" y="415"/>
                  </a:lnTo>
                  <a:lnTo>
                    <a:pt x="3734" y="414"/>
                  </a:lnTo>
                  <a:lnTo>
                    <a:pt x="3731" y="413"/>
                  </a:lnTo>
                  <a:lnTo>
                    <a:pt x="3729" y="412"/>
                  </a:lnTo>
                  <a:lnTo>
                    <a:pt x="3725" y="408"/>
                  </a:lnTo>
                  <a:lnTo>
                    <a:pt x="3721" y="404"/>
                  </a:lnTo>
                  <a:lnTo>
                    <a:pt x="3690" y="374"/>
                  </a:lnTo>
                  <a:lnTo>
                    <a:pt x="3652" y="333"/>
                  </a:lnTo>
                  <a:lnTo>
                    <a:pt x="3597" y="277"/>
                  </a:lnTo>
                  <a:lnTo>
                    <a:pt x="3570" y="249"/>
                  </a:lnTo>
                  <a:lnTo>
                    <a:pt x="3545" y="222"/>
                  </a:lnTo>
                  <a:lnTo>
                    <a:pt x="3507" y="179"/>
                  </a:lnTo>
                  <a:lnTo>
                    <a:pt x="3505" y="177"/>
                  </a:lnTo>
                  <a:lnTo>
                    <a:pt x="3509" y="346"/>
                  </a:lnTo>
                  <a:lnTo>
                    <a:pt x="3510" y="358"/>
                  </a:lnTo>
                  <a:lnTo>
                    <a:pt x="3511" y="367"/>
                  </a:lnTo>
                  <a:lnTo>
                    <a:pt x="3512" y="375"/>
                  </a:lnTo>
                  <a:lnTo>
                    <a:pt x="3514" y="380"/>
                  </a:lnTo>
                  <a:lnTo>
                    <a:pt x="3515" y="384"/>
                  </a:lnTo>
                  <a:lnTo>
                    <a:pt x="3517" y="387"/>
                  </a:lnTo>
                  <a:lnTo>
                    <a:pt x="3519" y="388"/>
                  </a:lnTo>
                  <a:lnTo>
                    <a:pt x="3520" y="389"/>
                  </a:lnTo>
                  <a:lnTo>
                    <a:pt x="3526" y="391"/>
                  </a:lnTo>
                  <a:lnTo>
                    <a:pt x="3531" y="391"/>
                  </a:lnTo>
                  <a:lnTo>
                    <a:pt x="3536" y="392"/>
                  </a:lnTo>
                  <a:lnTo>
                    <a:pt x="3541" y="392"/>
                  </a:lnTo>
                  <a:lnTo>
                    <a:pt x="3544" y="392"/>
                  </a:lnTo>
                  <a:lnTo>
                    <a:pt x="3547" y="393"/>
                  </a:lnTo>
                  <a:lnTo>
                    <a:pt x="3550" y="395"/>
                  </a:lnTo>
                  <a:lnTo>
                    <a:pt x="3552" y="396"/>
                  </a:lnTo>
                  <a:lnTo>
                    <a:pt x="3552" y="397"/>
                  </a:lnTo>
                  <a:lnTo>
                    <a:pt x="3553" y="400"/>
                  </a:lnTo>
                  <a:lnTo>
                    <a:pt x="3552" y="404"/>
                  </a:lnTo>
                  <a:lnTo>
                    <a:pt x="3551" y="406"/>
                  </a:lnTo>
                  <a:lnTo>
                    <a:pt x="3549" y="408"/>
                  </a:lnTo>
                  <a:lnTo>
                    <a:pt x="3547" y="409"/>
                  </a:lnTo>
                  <a:lnTo>
                    <a:pt x="3544" y="409"/>
                  </a:lnTo>
                  <a:lnTo>
                    <a:pt x="3542" y="410"/>
                  </a:lnTo>
                  <a:lnTo>
                    <a:pt x="3538" y="410"/>
                  </a:lnTo>
                  <a:lnTo>
                    <a:pt x="3515" y="410"/>
                  </a:lnTo>
                  <a:lnTo>
                    <a:pt x="3498" y="409"/>
                  </a:lnTo>
                  <a:lnTo>
                    <a:pt x="3486" y="409"/>
                  </a:lnTo>
                  <a:lnTo>
                    <a:pt x="3479" y="409"/>
                  </a:lnTo>
                  <a:lnTo>
                    <a:pt x="3463" y="410"/>
                  </a:lnTo>
                  <a:lnTo>
                    <a:pt x="3441" y="410"/>
                  </a:lnTo>
                  <a:lnTo>
                    <a:pt x="3437" y="410"/>
                  </a:lnTo>
                  <a:lnTo>
                    <a:pt x="3432" y="409"/>
                  </a:lnTo>
                  <a:lnTo>
                    <a:pt x="3430" y="408"/>
                  </a:lnTo>
                  <a:lnTo>
                    <a:pt x="3428" y="406"/>
                  </a:lnTo>
                  <a:lnTo>
                    <a:pt x="3427" y="404"/>
                  </a:lnTo>
                  <a:lnTo>
                    <a:pt x="3427" y="400"/>
                  </a:lnTo>
                  <a:lnTo>
                    <a:pt x="3427" y="399"/>
                  </a:lnTo>
                  <a:lnTo>
                    <a:pt x="3427" y="398"/>
                  </a:lnTo>
                  <a:lnTo>
                    <a:pt x="3428" y="396"/>
                  </a:lnTo>
                  <a:lnTo>
                    <a:pt x="3429" y="395"/>
                  </a:lnTo>
                  <a:lnTo>
                    <a:pt x="3430" y="394"/>
                  </a:lnTo>
                  <a:lnTo>
                    <a:pt x="3432" y="393"/>
                  </a:lnTo>
                  <a:lnTo>
                    <a:pt x="3435" y="392"/>
                  </a:lnTo>
                  <a:lnTo>
                    <a:pt x="3438" y="392"/>
                  </a:lnTo>
                  <a:lnTo>
                    <a:pt x="3448" y="391"/>
                  </a:lnTo>
                  <a:lnTo>
                    <a:pt x="3452" y="391"/>
                  </a:lnTo>
                  <a:lnTo>
                    <a:pt x="3456" y="390"/>
                  </a:lnTo>
                  <a:lnTo>
                    <a:pt x="3458" y="389"/>
                  </a:lnTo>
                  <a:lnTo>
                    <a:pt x="3459" y="388"/>
                  </a:lnTo>
                  <a:lnTo>
                    <a:pt x="3460" y="386"/>
                  </a:lnTo>
                  <a:lnTo>
                    <a:pt x="3462" y="383"/>
                  </a:lnTo>
                  <a:lnTo>
                    <a:pt x="3463" y="379"/>
                  </a:lnTo>
                  <a:lnTo>
                    <a:pt x="3464" y="372"/>
                  </a:lnTo>
                  <a:lnTo>
                    <a:pt x="3465" y="364"/>
                  </a:lnTo>
                  <a:lnTo>
                    <a:pt x="3465" y="341"/>
                  </a:lnTo>
                  <a:lnTo>
                    <a:pt x="3469" y="85"/>
                  </a:lnTo>
                  <a:lnTo>
                    <a:pt x="3469" y="80"/>
                  </a:lnTo>
                  <a:lnTo>
                    <a:pt x="3470" y="77"/>
                  </a:lnTo>
                  <a:lnTo>
                    <a:pt x="3470" y="74"/>
                  </a:lnTo>
                  <a:lnTo>
                    <a:pt x="3472" y="71"/>
                  </a:lnTo>
                  <a:lnTo>
                    <a:pt x="3473" y="68"/>
                  </a:lnTo>
                  <a:lnTo>
                    <a:pt x="3476" y="66"/>
                  </a:lnTo>
                  <a:lnTo>
                    <a:pt x="3479" y="66"/>
                  </a:lnTo>
                  <a:lnTo>
                    <a:pt x="3484" y="67"/>
                  </a:lnTo>
                  <a:lnTo>
                    <a:pt x="3487" y="69"/>
                  </a:lnTo>
                  <a:lnTo>
                    <a:pt x="3489" y="70"/>
                  </a:lnTo>
                  <a:lnTo>
                    <a:pt x="3491" y="72"/>
                  </a:lnTo>
                  <a:lnTo>
                    <a:pt x="3495" y="76"/>
                  </a:lnTo>
                  <a:lnTo>
                    <a:pt x="3499" y="81"/>
                  </a:lnTo>
                  <a:lnTo>
                    <a:pt x="3540" y="126"/>
                  </a:lnTo>
                  <a:lnTo>
                    <a:pt x="3582" y="171"/>
                  </a:lnTo>
                  <a:lnTo>
                    <a:pt x="3605" y="195"/>
                  </a:lnTo>
                  <a:lnTo>
                    <a:pt x="3628" y="219"/>
                  </a:lnTo>
                  <a:lnTo>
                    <a:pt x="3658" y="251"/>
                  </a:lnTo>
                  <a:lnTo>
                    <a:pt x="3691" y="286"/>
                  </a:lnTo>
                  <a:lnTo>
                    <a:pt x="3714" y="311"/>
                  </a:lnTo>
                  <a:lnTo>
                    <a:pt x="3710" y="128"/>
                  </a:lnTo>
                  <a:lnTo>
                    <a:pt x="3709" y="118"/>
                  </a:lnTo>
                  <a:lnTo>
                    <a:pt x="3709" y="111"/>
                  </a:lnTo>
                  <a:lnTo>
                    <a:pt x="3708" y="105"/>
                  </a:lnTo>
                  <a:lnTo>
                    <a:pt x="3707" y="101"/>
                  </a:lnTo>
                  <a:lnTo>
                    <a:pt x="3705" y="98"/>
                  </a:lnTo>
                  <a:lnTo>
                    <a:pt x="3703" y="96"/>
                  </a:lnTo>
                  <a:lnTo>
                    <a:pt x="3701" y="95"/>
                  </a:lnTo>
                  <a:lnTo>
                    <a:pt x="3699" y="93"/>
                  </a:lnTo>
                  <a:lnTo>
                    <a:pt x="3694" y="92"/>
                  </a:lnTo>
                  <a:lnTo>
                    <a:pt x="3689" y="91"/>
                  </a:lnTo>
                  <a:lnTo>
                    <a:pt x="3678" y="91"/>
                  </a:lnTo>
                  <a:lnTo>
                    <a:pt x="3675" y="91"/>
                  </a:lnTo>
                  <a:lnTo>
                    <a:pt x="3672" y="90"/>
                  </a:lnTo>
                  <a:lnTo>
                    <a:pt x="3670" y="89"/>
                  </a:lnTo>
                  <a:lnTo>
                    <a:pt x="3669" y="88"/>
                  </a:lnTo>
                  <a:lnTo>
                    <a:pt x="3667" y="85"/>
                  </a:lnTo>
                  <a:lnTo>
                    <a:pt x="3667" y="82"/>
                  </a:lnTo>
                  <a:lnTo>
                    <a:pt x="3667" y="79"/>
                  </a:lnTo>
                  <a:lnTo>
                    <a:pt x="3668" y="77"/>
                  </a:lnTo>
                  <a:lnTo>
                    <a:pt x="3669" y="76"/>
                  </a:lnTo>
                  <a:lnTo>
                    <a:pt x="3670" y="75"/>
                  </a:lnTo>
                  <a:lnTo>
                    <a:pt x="3673" y="74"/>
                  </a:lnTo>
                  <a:lnTo>
                    <a:pt x="3678" y="73"/>
                  </a:lnTo>
                  <a:lnTo>
                    <a:pt x="3683" y="73"/>
                  </a:lnTo>
                  <a:lnTo>
                    <a:pt x="3702" y="73"/>
                  </a:lnTo>
                  <a:lnTo>
                    <a:pt x="3719" y="74"/>
                  </a:lnTo>
                  <a:lnTo>
                    <a:pt x="3733" y="74"/>
                  </a:lnTo>
                  <a:lnTo>
                    <a:pt x="3741" y="74"/>
                  </a:lnTo>
                  <a:lnTo>
                    <a:pt x="3755" y="73"/>
                  </a:lnTo>
                  <a:lnTo>
                    <a:pt x="3774" y="73"/>
                  </a:lnTo>
                  <a:close/>
                  <a:moveTo>
                    <a:pt x="2144" y="51"/>
                  </a:moveTo>
                  <a:lnTo>
                    <a:pt x="2139" y="50"/>
                  </a:lnTo>
                  <a:lnTo>
                    <a:pt x="2136" y="49"/>
                  </a:lnTo>
                  <a:lnTo>
                    <a:pt x="2134" y="48"/>
                  </a:lnTo>
                  <a:lnTo>
                    <a:pt x="2130" y="46"/>
                  </a:lnTo>
                  <a:lnTo>
                    <a:pt x="2126" y="43"/>
                  </a:lnTo>
                  <a:lnTo>
                    <a:pt x="2124" y="39"/>
                  </a:lnTo>
                  <a:lnTo>
                    <a:pt x="2122" y="34"/>
                  </a:lnTo>
                  <a:lnTo>
                    <a:pt x="2121" y="30"/>
                  </a:lnTo>
                  <a:lnTo>
                    <a:pt x="2120" y="25"/>
                  </a:lnTo>
                  <a:lnTo>
                    <a:pt x="2121" y="21"/>
                  </a:lnTo>
                  <a:lnTo>
                    <a:pt x="2122" y="16"/>
                  </a:lnTo>
                  <a:lnTo>
                    <a:pt x="2124" y="12"/>
                  </a:lnTo>
                  <a:lnTo>
                    <a:pt x="2127" y="8"/>
                  </a:lnTo>
                  <a:lnTo>
                    <a:pt x="2130" y="5"/>
                  </a:lnTo>
                  <a:lnTo>
                    <a:pt x="2134" y="2"/>
                  </a:lnTo>
                  <a:lnTo>
                    <a:pt x="2139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0" y="0"/>
                  </a:lnTo>
                  <a:lnTo>
                    <a:pt x="2155" y="1"/>
                  </a:lnTo>
                  <a:lnTo>
                    <a:pt x="2159" y="4"/>
                  </a:lnTo>
                  <a:lnTo>
                    <a:pt x="2162" y="6"/>
                  </a:lnTo>
                  <a:lnTo>
                    <a:pt x="2165" y="10"/>
                  </a:lnTo>
                  <a:lnTo>
                    <a:pt x="2167" y="14"/>
                  </a:lnTo>
                  <a:lnTo>
                    <a:pt x="2169" y="19"/>
                  </a:lnTo>
                  <a:lnTo>
                    <a:pt x="2169" y="24"/>
                  </a:lnTo>
                  <a:lnTo>
                    <a:pt x="2169" y="29"/>
                  </a:lnTo>
                  <a:lnTo>
                    <a:pt x="2168" y="32"/>
                  </a:lnTo>
                  <a:lnTo>
                    <a:pt x="2167" y="35"/>
                  </a:lnTo>
                  <a:lnTo>
                    <a:pt x="2166" y="37"/>
                  </a:lnTo>
                  <a:lnTo>
                    <a:pt x="2165" y="39"/>
                  </a:lnTo>
                  <a:lnTo>
                    <a:pt x="2164" y="41"/>
                  </a:lnTo>
                  <a:lnTo>
                    <a:pt x="2162" y="43"/>
                  </a:lnTo>
                  <a:lnTo>
                    <a:pt x="2160" y="45"/>
                  </a:lnTo>
                  <a:lnTo>
                    <a:pt x="2159" y="46"/>
                  </a:lnTo>
                  <a:lnTo>
                    <a:pt x="2156" y="48"/>
                  </a:lnTo>
                  <a:lnTo>
                    <a:pt x="2154" y="49"/>
                  </a:lnTo>
                  <a:lnTo>
                    <a:pt x="2149" y="50"/>
                  </a:lnTo>
                  <a:lnTo>
                    <a:pt x="2144" y="51"/>
                  </a:lnTo>
                  <a:close/>
                  <a:moveTo>
                    <a:pt x="2056" y="51"/>
                  </a:moveTo>
                  <a:lnTo>
                    <a:pt x="2050" y="50"/>
                  </a:lnTo>
                  <a:lnTo>
                    <a:pt x="2048" y="49"/>
                  </a:lnTo>
                  <a:lnTo>
                    <a:pt x="2045" y="48"/>
                  </a:lnTo>
                  <a:lnTo>
                    <a:pt x="2041" y="46"/>
                  </a:lnTo>
                  <a:lnTo>
                    <a:pt x="2038" y="43"/>
                  </a:lnTo>
                  <a:lnTo>
                    <a:pt x="2035" y="39"/>
                  </a:lnTo>
                  <a:lnTo>
                    <a:pt x="2033" y="34"/>
                  </a:lnTo>
                  <a:lnTo>
                    <a:pt x="2032" y="30"/>
                  </a:lnTo>
                  <a:lnTo>
                    <a:pt x="2032" y="25"/>
                  </a:lnTo>
                  <a:lnTo>
                    <a:pt x="2032" y="21"/>
                  </a:lnTo>
                  <a:lnTo>
                    <a:pt x="2033" y="17"/>
                  </a:lnTo>
                  <a:lnTo>
                    <a:pt x="2035" y="13"/>
                  </a:lnTo>
                  <a:lnTo>
                    <a:pt x="2038" y="9"/>
                  </a:lnTo>
                  <a:lnTo>
                    <a:pt x="2039" y="7"/>
                  </a:lnTo>
                  <a:lnTo>
                    <a:pt x="2041" y="5"/>
                  </a:lnTo>
                  <a:lnTo>
                    <a:pt x="2045" y="3"/>
                  </a:lnTo>
                  <a:lnTo>
                    <a:pt x="2048" y="2"/>
                  </a:lnTo>
                  <a:lnTo>
                    <a:pt x="2050" y="1"/>
                  </a:lnTo>
                  <a:lnTo>
                    <a:pt x="2056" y="0"/>
                  </a:lnTo>
                  <a:lnTo>
                    <a:pt x="2061" y="1"/>
                  </a:lnTo>
                  <a:lnTo>
                    <a:pt x="2066" y="2"/>
                  </a:lnTo>
                  <a:lnTo>
                    <a:pt x="2070" y="4"/>
                  </a:lnTo>
                  <a:lnTo>
                    <a:pt x="2074" y="7"/>
                  </a:lnTo>
                  <a:lnTo>
                    <a:pt x="2077" y="10"/>
                  </a:lnTo>
                  <a:lnTo>
                    <a:pt x="2079" y="14"/>
                  </a:lnTo>
                  <a:lnTo>
                    <a:pt x="2080" y="19"/>
                  </a:lnTo>
                  <a:lnTo>
                    <a:pt x="2081" y="24"/>
                  </a:lnTo>
                  <a:lnTo>
                    <a:pt x="2080" y="29"/>
                  </a:lnTo>
                  <a:lnTo>
                    <a:pt x="2080" y="32"/>
                  </a:lnTo>
                  <a:lnTo>
                    <a:pt x="2079" y="35"/>
                  </a:lnTo>
                  <a:lnTo>
                    <a:pt x="2078" y="37"/>
                  </a:lnTo>
                  <a:lnTo>
                    <a:pt x="2077" y="39"/>
                  </a:lnTo>
                  <a:lnTo>
                    <a:pt x="2075" y="41"/>
                  </a:lnTo>
                  <a:lnTo>
                    <a:pt x="2074" y="43"/>
                  </a:lnTo>
                  <a:lnTo>
                    <a:pt x="2072" y="45"/>
                  </a:lnTo>
                  <a:lnTo>
                    <a:pt x="2070" y="46"/>
                  </a:lnTo>
                  <a:lnTo>
                    <a:pt x="2068" y="48"/>
                  </a:lnTo>
                  <a:lnTo>
                    <a:pt x="2066" y="49"/>
                  </a:lnTo>
                  <a:lnTo>
                    <a:pt x="2063" y="49"/>
                  </a:lnTo>
                  <a:lnTo>
                    <a:pt x="2061" y="50"/>
                  </a:lnTo>
                  <a:lnTo>
                    <a:pt x="2056" y="51"/>
                  </a:lnTo>
                  <a:close/>
                  <a:moveTo>
                    <a:pt x="431" y="392"/>
                  </a:moveTo>
                  <a:lnTo>
                    <a:pt x="436" y="392"/>
                  </a:lnTo>
                  <a:lnTo>
                    <a:pt x="438" y="393"/>
                  </a:lnTo>
                  <a:lnTo>
                    <a:pt x="439" y="394"/>
                  </a:lnTo>
                  <a:lnTo>
                    <a:pt x="441" y="395"/>
                  </a:lnTo>
                  <a:lnTo>
                    <a:pt x="442" y="396"/>
                  </a:lnTo>
                  <a:lnTo>
                    <a:pt x="442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1" y="404"/>
                  </a:lnTo>
                  <a:lnTo>
                    <a:pt x="440" y="406"/>
                  </a:lnTo>
                  <a:lnTo>
                    <a:pt x="438" y="408"/>
                  </a:lnTo>
                  <a:lnTo>
                    <a:pt x="435" y="409"/>
                  </a:lnTo>
                  <a:lnTo>
                    <a:pt x="433" y="409"/>
                  </a:lnTo>
                  <a:lnTo>
                    <a:pt x="431" y="410"/>
                  </a:lnTo>
                  <a:lnTo>
                    <a:pt x="427" y="410"/>
                  </a:lnTo>
                  <a:lnTo>
                    <a:pt x="386" y="409"/>
                  </a:lnTo>
                  <a:lnTo>
                    <a:pt x="360" y="408"/>
                  </a:lnTo>
                  <a:lnTo>
                    <a:pt x="349" y="408"/>
                  </a:lnTo>
                  <a:lnTo>
                    <a:pt x="341" y="407"/>
                  </a:lnTo>
                  <a:lnTo>
                    <a:pt x="336" y="407"/>
                  </a:lnTo>
                  <a:lnTo>
                    <a:pt x="333" y="406"/>
                  </a:lnTo>
                  <a:lnTo>
                    <a:pt x="330" y="405"/>
                  </a:lnTo>
                  <a:lnTo>
                    <a:pt x="328" y="404"/>
                  </a:lnTo>
                  <a:lnTo>
                    <a:pt x="326" y="402"/>
                  </a:lnTo>
                  <a:lnTo>
                    <a:pt x="325" y="400"/>
                  </a:lnTo>
                  <a:lnTo>
                    <a:pt x="324" y="397"/>
                  </a:lnTo>
                  <a:lnTo>
                    <a:pt x="325" y="395"/>
                  </a:lnTo>
                  <a:lnTo>
                    <a:pt x="325" y="394"/>
                  </a:lnTo>
                  <a:lnTo>
                    <a:pt x="327" y="391"/>
                  </a:lnTo>
                  <a:lnTo>
                    <a:pt x="329" y="389"/>
                  </a:lnTo>
                  <a:lnTo>
                    <a:pt x="331" y="388"/>
                  </a:lnTo>
                  <a:lnTo>
                    <a:pt x="332" y="384"/>
                  </a:lnTo>
                  <a:lnTo>
                    <a:pt x="332" y="381"/>
                  </a:lnTo>
                  <a:lnTo>
                    <a:pt x="331" y="375"/>
                  </a:lnTo>
                  <a:lnTo>
                    <a:pt x="308" y="199"/>
                  </a:lnTo>
                  <a:lnTo>
                    <a:pt x="223" y="382"/>
                  </a:lnTo>
                  <a:lnTo>
                    <a:pt x="216" y="396"/>
                  </a:lnTo>
                  <a:lnTo>
                    <a:pt x="214" y="401"/>
                  </a:lnTo>
                  <a:lnTo>
                    <a:pt x="211" y="404"/>
                  </a:lnTo>
                  <a:lnTo>
                    <a:pt x="209" y="407"/>
                  </a:lnTo>
                  <a:lnTo>
                    <a:pt x="207" y="408"/>
                  </a:lnTo>
                  <a:lnTo>
                    <a:pt x="205" y="409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8" y="408"/>
                  </a:lnTo>
                  <a:lnTo>
                    <a:pt x="196" y="406"/>
                  </a:lnTo>
                  <a:lnTo>
                    <a:pt x="194" y="404"/>
                  </a:lnTo>
                  <a:lnTo>
                    <a:pt x="190" y="397"/>
                  </a:lnTo>
                  <a:lnTo>
                    <a:pt x="185" y="387"/>
                  </a:lnTo>
                  <a:lnTo>
                    <a:pt x="184" y="385"/>
                  </a:lnTo>
                  <a:lnTo>
                    <a:pt x="157" y="333"/>
                  </a:lnTo>
                  <a:lnTo>
                    <a:pt x="143" y="304"/>
                  </a:lnTo>
                  <a:lnTo>
                    <a:pt x="135" y="287"/>
                  </a:lnTo>
                  <a:lnTo>
                    <a:pt x="112" y="234"/>
                  </a:lnTo>
                  <a:lnTo>
                    <a:pt x="98" y="204"/>
                  </a:lnTo>
                  <a:lnTo>
                    <a:pt x="78" y="361"/>
                  </a:lnTo>
                  <a:lnTo>
                    <a:pt x="77" y="371"/>
                  </a:lnTo>
                  <a:lnTo>
                    <a:pt x="77" y="381"/>
                  </a:lnTo>
                  <a:lnTo>
                    <a:pt x="77" y="384"/>
                  </a:lnTo>
                  <a:lnTo>
                    <a:pt x="77" y="385"/>
                  </a:lnTo>
                  <a:lnTo>
                    <a:pt x="78" y="386"/>
                  </a:lnTo>
                  <a:lnTo>
                    <a:pt x="81" y="388"/>
                  </a:lnTo>
                  <a:lnTo>
                    <a:pt x="85" y="390"/>
                  </a:lnTo>
                  <a:lnTo>
                    <a:pt x="94" y="391"/>
                  </a:lnTo>
                  <a:lnTo>
                    <a:pt x="102" y="392"/>
                  </a:lnTo>
                  <a:lnTo>
                    <a:pt x="105" y="392"/>
                  </a:lnTo>
                  <a:lnTo>
                    <a:pt x="108" y="393"/>
                  </a:lnTo>
                  <a:lnTo>
                    <a:pt x="110" y="394"/>
                  </a:lnTo>
                  <a:lnTo>
                    <a:pt x="112" y="395"/>
                  </a:lnTo>
                  <a:lnTo>
                    <a:pt x="112" y="397"/>
                  </a:lnTo>
                  <a:lnTo>
                    <a:pt x="113" y="398"/>
                  </a:lnTo>
                  <a:lnTo>
                    <a:pt x="113" y="400"/>
                  </a:lnTo>
                  <a:lnTo>
                    <a:pt x="113" y="403"/>
                  </a:lnTo>
                  <a:lnTo>
                    <a:pt x="111" y="406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5" y="409"/>
                  </a:lnTo>
                  <a:lnTo>
                    <a:pt x="102" y="410"/>
                  </a:lnTo>
                  <a:lnTo>
                    <a:pt x="98" y="410"/>
                  </a:lnTo>
                  <a:lnTo>
                    <a:pt x="82" y="410"/>
                  </a:lnTo>
                  <a:lnTo>
                    <a:pt x="67" y="409"/>
                  </a:lnTo>
                  <a:lnTo>
                    <a:pt x="54" y="409"/>
                  </a:lnTo>
                  <a:lnTo>
                    <a:pt x="39" y="409"/>
                  </a:lnTo>
                  <a:lnTo>
                    <a:pt x="13" y="410"/>
                  </a:lnTo>
                  <a:lnTo>
                    <a:pt x="9" y="410"/>
                  </a:lnTo>
                  <a:lnTo>
                    <a:pt x="6" y="409"/>
                  </a:lnTo>
                  <a:lnTo>
                    <a:pt x="4" y="408"/>
                  </a:lnTo>
                  <a:lnTo>
                    <a:pt x="2" y="406"/>
                  </a:lnTo>
                  <a:lnTo>
                    <a:pt x="0" y="403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1" y="397"/>
                  </a:lnTo>
                  <a:lnTo>
                    <a:pt x="1" y="396"/>
                  </a:lnTo>
                  <a:lnTo>
                    <a:pt x="2" y="395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8" y="392"/>
                  </a:lnTo>
                  <a:lnTo>
                    <a:pt x="12" y="392"/>
                  </a:lnTo>
                  <a:lnTo>
                    <a:pt x="17" y="392"/>
                  </a:lnTo>
                  <a:lnTo>
                    <a:pt x="23" y="391"/>
                  </a:lnTo>
                  <a:lnTo>
                    <a:pt x="26" y="389"/>
                  </a:lnTo>
                  <a:lnTo>
                    <a:pt x="29" y="387"/>
                  </a:lnTo>
                  <a:lnTo>
                    <a:pt x="31" y="384"/>
                  </a:lnTo>
                  <a:lnTo>
                    <a:pt x="32" y="380"/>
                  </a:lnTo>
                  <a:lnTo>
                    <a:pt x="35" y="371"/>
                  </a:lnTo>
                  <a:lnTo>
                    <a:pt x="37" y="361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2" y="73"/>
                  </a:lnTo>
                  <a:lnTo>
                    <a:pt x="106" y="80"/>
                  </a:lnTo>
                  <a:lnTo>
                    <a:pt x="216" y="314"/>
                  </a:lnTo>
                  <a:lnTo>
                    <a:pt x="325" y="77"/>
                  </a:lnTo>
                  <a:lnTo>
                    <a:pt x="327" y="73"/>
                  </a:lnTo>
                  <a:lnTo>
                    <a:pt x="329" y="69"/>
                  </a:lnTo>
                  <a:lnTo>
                    <a:pt x="331" y="67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4"/>
                  </a:lnTo>
                  <a:lnTo>
                    <a:pt x="342" y="64"/>
                  </a:lnTo>
                  <a:lnTo>
                    <a:pt x="345" y="66"/>
                  </a:lnTo>
                  <a:lnTo>
                    <a:pt x="347" y="68"/>
                  </a:lnTo>
                  <a:lnTo>
                    <a:pt x="348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51" y="81"/>
                  </a:lnTo>
                  <a:lnTo>
                    <a:pt x="389" y="348"/>
                  </a:lnTo>
                  <a:lnTo>
                    <a:pt x="392" y="366"/>
                  </a:lnTo>
                  <a:lnTo>
                    <a:pt x="394" y="372"/>
                  </a:lnTo>
                  <a:lnTo>
                    <a:pt x="396" y="377"/>
                  </a:lnTo>
                  <a:lnTo>
                    <a:pt x="398" y="381"/>
                  </a:lnTo>
                  <a:lnTo>
                    <a:pt x="399" y="383"/>
                  </a:lnTo>
                  <a:lnTo>
                    <a:pt x="400" y="384"/>
                  </a:lnTo>
                  <a:lnTo>
                    <a:pt x="403" y="386"/>
                  </a:lnTo>
                  <a:lnTo>
                    <a:pt x="406" y="388"/>
                  </a:lnTo>
                  <a:lnTo>
                    <a:pt x="414" y="390"/>
                  </a:lnTo>
                  <a:lnTo>
                    <a:pt x="421" y="391"/>
                  </a:lnTo>
                  <a:lnTo>
                    <a:pt x="431" y="392"/>
                  </a:lnTo>
                  <a:close/>
                  <a:moveTo>
                    <a:pt x="743" y="334"/>
                  </a:moveTo>
                  <a:lnTo>
                    <a:pt x="746" y="334"/>
                  </a:lnTo>
                  <a:lnTo>
                    <a:pt x="748" y="335"/>
                  </a:lnTo>
                  <a:lnTo>
                    <a:pt x="750" y="337"/>
                  </a:lnTo>
                  <a:lnTo>
                    <a:pt x="751" y="339"/>
                  </a:lnTo>
                  <a:lnTo>
                    <a:pt x="752" y="343"/>
                  </a:lnTo>
                  <a:lnTo>
                    <a:pt x="752" y="347"/>
                  </a:lnTo>
                  <a:lnTo>
                    <a:pt x="751" y="358"/>
                  </a:lnTo>
                  <a:lnTo>
                    <a:pt x="750" y="372"/>
                  </a:lnTo>
                  <a:lnTo>
                    <a:pt x="748" y="386"/>
                  </a:lnTo>
                  <a:lnTo>
                    <a:pt x="746" y="396"/>
                  </a:lnTo>
                  <a:lnTo>
                    <a:pt x="745" y="401"/>
                  </a:lnTo>
                  <a:lnTo>
                    <a:pt x="742" y="405"/>
                  </a:lnTo>
                  <a:lnTo>
                    <a:pt x="740" y="408"/>
                  </a:lnTo>
                  <a:lnTo>
                    <a:pt x="737" y="409"/>
                  </a:lnTo>
                  <a:lnTo>
                    <a:pt x="733" y="410"/>
                  </a:lnTo>
                  <a:lnTo>
                    <a:pt x="729" y="411"/>
                  </a:lnTo>
                  <a:lnTo>
                    <a:pt x="719" y="411"/>
                  </a:lnTo>
                  <a:lnTo>
                    <a:pt x="669" y="411"/>
                  </a:lnTo>
                  <a:lnTo>
                    <a:pt x="634" y="410"/>
                  </a:lnTo>
                  <a:lnTo>
                    <a:pt x="601" y="409"/>
                  </a:lnTo>
                  <a:lnTo>
                    <a:pt x="581" y="409"/>
                  </a:lnTo>
                  <a:lnTo>
                    <a:pt x="548" y="410"/>
                  </a:lnTo>
                  <a:lnTo>
                    <a:pt x="544" y="410"/>
                  </a:lnTo>
                  <a:lnTo>
                    <a:pt x="541" y="409"/>
                  </a:lnTo>
                  <a:lnTo>
                    <a:pt x="539" y="408"/>
                  </a:lnTo>
                  <a:lnTo>
                    <a:pt x="537" y="407"/>
                  </a:lnTo>
                  <a:lnTo>
                    <a:pt x="535" y="403"/>
                  </a:lnTo>
                  <a:lnTo>
                    <a:pt x="535" y="400"/>
                  </a:lnTo>
                  <a:lnTo>
                    <a:pt x="535" y="399"/>
                  </a:lnTo>
                  <a:lnTo>
                    <a:pt x="535" y="398"/>
                  </a:lnTo>
                  <a:lnTo>
                    <a:pt x="536" y="396"/>
                  </a:lnTo>
                  <a:lnTo>
                    <a:pt x="537" y="395"/>
                  </a:lnTo>
                  <a:lnTo>
                    <a:pt x="538" y="394"/>
                  </a:lnTo>
                  <a:lnTo>
                    <a:pt x="540" y="393"/>
                  </a:lnTo>
                  <a:lnTo>
                    <a:pt x="543" y="392"/>
                  </a:lnTo>
                  <a:lnTo>
                    <a:pt x="546" y="392"/>
                  </a:lnTo>
                  <a:lnTo>
                    <a:pt x="553" y="391"/>
                  </a:lnTo>
                  <a:lnTo>
                    <a:pt x="560" y="390"/>
                  </a:lnTo>
                  <a:lnTo>
                    <a:pt x="563" y="389"/>
                  </a:lnTo>
                  <a:lnTo>
                    <a:pt x="566" y="385"/>
                  </a:lnTo>
                  <a:lnTo>
                    <a:pt x="566" y="383"/>
                  </a:lnTo>
                  <a:lnTo>
                    <a:pt x="567" y="379"/>
                  </a:lnTo>
                  <a:lnTo>
                    <a:pt x="569" y="371"/>
                  </a:lnTo>
                  <a:lnTo>
                    <a:pt x="570" y="355"/>
                  </a:lnTo>
                  <a:lnTo>
                    <a:pt x="571" y="333"/>
                  </a:lnTo>
                  <a:lnTo>
                    <a:pt x="571" y="280"/>
                  </a:lnTo>
                  <a:lnTo>
                    <a:pt x="571" y="204"/>
                  </a:lnTo>
                  <a:lnTo>
                    <a:pt x="571" y="138"/>
                  </a:lnTo>
                  <a:lnTo>
                    <a:pt x="570" y="123"/>
                  </a:lnTo>
                  <a:lnTo>
                    <a:pt x="570" y="112"/>
                  </a:lnTo>
                  <a:lnTo>
                    <a:pt x="569" y="104"/>
                  </a:lnTo>
                  <a:lnTo>
                    <a:pt x="568" y="101"/>
                  </a:lnTo>
                  <a:lnTo>
                    <a:pt x="567" y="98"/>
                  </a:lnTo>
                  <a:lnTo>
                    <a:pt x="565" y="96"/>
                  </a:lnTo>
                  <a:lnTo>
                    <a:pt x="562" y="95"/>
                  </a:lnTo>
                  <a:lnTo>
                    <a:pt x="559" y="93"/>
                  </a:lnTo>
                  <a:lnTo>
                    <a:pt x="556" y="92"/>
                  </a:lnTo>
                  <a:lnTo>
                    <a:pt x="549" y="92"/>
                  </a:lnTo>
                  <a:lnTo>
                    <a:pt x="541" y="91"/>
                  </a:lnTo>
                  <a:lnTo>
                    <a:pt x="537" y="91"/>
                  </a:lnTo>
                  <a:lnTo>
                    <a:pt x="534" y="90"/>
                  </a:lnTo>
                  <a:lnTo>
                    <a:pt x="532" y="89"/>
                  </a:lnTo>
                  <a:lnTo>
                    <a:pt x="531" y="88"/>
                  </a:lnTo>
                  <a:lnTo>
                    <a:pt x="530" y="87"/>
                  </a:lnTo>
                  <a:lnTo>
                    <a:pt x="529" y="85"/>
                  </a:lnTo>
                  <a:lnTo>
                    <a:pt x="528" y="82"/>
                  </a:lnTo>
                  <a:lnTo>
                    <a:pt x="529" y="79"/>
                  </a:lnTo>
                  <a:lnTo>
                    <a:pt x="530" y="77"/>
                  </a:lnTo>
                  <a:lnTo>
                    <a:pt x="532" y="75"/>
                  </a:lnTo>
                  <a:lnTo>
                    <a:pt x="534" y="74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709" y="74"/>
                  </a:lnTo>
                  <a:lnTo>
                    <a:pt x="719" y="73"/>
                  </a:lnTo>
                  <a:lnTo>
                    <a:pt x="726" y="72"/>
                  </a:lnTo>
                  <a:lnTo>
                    <a:pt x="728" y="71"/>
                  </a:lnTo>
                  <a:lnTo>
                    <a:pt x="731" y="70"/>
                  </a:lnTo>
                  <a:lnTo>
                    <a:pt x="734" y="70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2"/>
                  </a:lnTo>
                  <a:lnTo>
                    <a:pt x="741" y="74"/>
                  </a:lnTo>
                  <a:lnTo>
                    <a:pt x="741" y="76"/>
                  </a:lnTo>
                  <a:lnTo>
                    <a:pt x="742" y="79"/>
                  </a:lnTo>
                  <a:lnTo>
                    <a:pt x="741" y="84"/>
                  </a:lnTo>
                  <a:lnTo>
                    <a:pt x="740" y="92"/>
                  </a:lnTo>
                  <a:lnTo>
                    <a:pt x="738" y="107"/>
                  </a:lnTo>
                  <a:lnTo>
                    <a:pt x="738" y="117"/>
                  </a:lnTo>
                  <a:lnTo>
                    <a:pt x="736" y="136"/>
                  </a:lnTo>
                  <a:lnTo>
                    <a:pt x="735" y="139"/>
                  </a:lnTo>
                  <a:lnTo>
                    <a:pt x="734" y="141"/>
                  </a:lnTo>
                  <a:lnTo>
                    <a:pt x="733" y="143"/>
                  </a:lnTo>
                  <a:lnTo>
                    <a:pt x="732" y="144"/>
                  </a:lnTo>
                  <a:lnTo>
                    <a:pt x="729" y="145"/>
                  </a:lnTo>
                  <a:lnTo>
                    <a:pt x="727" y="145"/>
                  </a:lnTo>
                  <a:lnTo>
                    <a:pt x="725" y="145"/>
                  </a:lnTo>
                  <a:lnTo>
                    <a:pt x="722" y="143"/>
                  </a:lnTo>
                  <a:lnTo>
                    <a:pt x="721" y="143"/>
                  </a:lnTo>
                  <a:lnTo>
                    <a:pt x="720" y="142"/>
                  </a:lnTo>
                  <a:lnTo>
                    <a:pt x="719" y="140"/>
                  </a:lnTo>
                  <a:lnTo>
                    <a:pt x="719" y="137"/>
                  </a:lnTo>
                  <a:lnTo>
                    <a:pt x="718" y="134"/>
                  </a:lnTo>
                  <a:lnTo>
                    <a:pt x="718" y="131"/>
                  </a:lnTo>
                  <a:lnTo>
                    <a:pt x="718" y="128"/>
                  </a:lnTo>
                  <a:lnTo>
                    <a:pt x="717" y="124"/>
                  </a:lnTo>
                  <a:lnTo>
                    <a:pt x="716" y="120"/>
                  </a:lnTo>
                  <a:lnTo>
                    <a:pt x="714" y="117"/>
                  </a:lnTo>
                  <a:lnTo>
                    <a:pt x="713" y="115"/>
                  </a:lnTo>
                  <a:lnTo>
                    <a:pt x="711" y="113"/>
                  </a:lnTo>
                  <a:lnTo>
                    <a:pt x="708" y="112"/>
                  </a:lnTo>
                  <a:lnTo>
                    <a:pt x="704" y="110"/>
                  </a:lnTo>
                  <a:lnTo>
                    <a:pt x="699" y="109"/>
                  </a:lnTo>
                  <a:lnTo>
                    <a:pt x="692" y="108"/>
                  </a:lnTo>
                  <a:lnTo>
                    <a:pt x="666" y="107"/>
                  </a:lnTo>
                  <a:lnTo>
                    <a:pt x="635" y="106"/>
                  </a:lnTo>
                  <a:lnTo>
                    <a:pt x="635" y="214"/>
                  </a:lnTo>
                  <a:lnTo>
                    <a:pt x="678" y="214"/>
                  </a:lnTo>
                  <a:lnTo>
                    <a:pt x="700" y="213"/>
                  </a:lnTo>
                  <a:lnTo>
                    <a:pt x="706" y="213"/>
                  </a:lnTo>
                  <a:lnTo>
                    <a:pt x="710" y="212"/>
                  </a:lnTo>
                  <a:lnTo>
                    <a:pt x="714" y="211"/>
                  </a:lnTo>
                  <a:lnTo>
                    <a:pt x="717" y="209"/>
                  </a:lnTo>
                  <a:lnTo>
                    <a:pt x="719" y="206"/>
                  </a:lnTo>
                  <a:lnTo>
                    <a:pt x="722" y="203"/>
                  </a:lnTo>
                  <a:lnTo>
                    <a:pt x="724" y="202"/>
                  </a:lnTo>
                  <a:lnTo>
                    <a:pt x="727" y="201"/>
                  </a:lnTo>
                  <a:lnTo>
                    <a:pt x="730" y="202"/>
                  </a:lnTo>
                  <a:lnTo>
                    <a:pt x="733" y="204"/>
                  </a:lnTo>
                  <a:lnTo>
                    <a:pt x="734" y="205"/>
                  </a:lnTo>
                  <a:lnTo>
                    <a:pt x="734" y="206"/>
                  </a:lnTo>
                  <a:lnTo>
                    <a:pt x="735" y="210"/>
                  </a:lnTo>
                  <a:lnTo>
                    <a:pt x="734" y="215"/>
                  </a:lnTo>
                  <a:lnTo>
                    <a:pt x="733" y="224"/>
                  </a:lnTo>
                  <a:lnTo>
                    <a:pt x="732" y="242"/>
                  </a:lnTo>
                  <a:lnTo>
                    <a:pt x="730" y="270"/>
                  </a:lnTo>
                  <a:lnTo>
                    <a:pt x="730" y="274"/>
                  </a:lnTo>
                  <a:lnTo>
                    <a:pt x="729" y="278"/>
                  </a:lnTo>
                  <a:lnTo>
                    <a:pt x="728" y="281"/>
                  </a:lnTo>
                  <a:lnTo>
                    <a:pt x="726" y="282"/>
                  </a:lnTo>
                  <a:lnTo>
                    <a:pt x="724" y="283"/>
                  </a:lnTo>
                  <a:lnTo>
                    <a:pt x="721" y="284"/>
                  </a:lnTo>
                  <a:lnTo>
                    <a:pt x="718" y="283"/>
                  </a:lnTo>
                  <a:lnTo>
                    <a:pt x="715" y="281"/>
                  </a:lnTo>
                  <a:lnTo>
                    <a:pt x="714" y="280"/>
                  </a:lnTo>
                  <a:lnTo>
                    <a:pt x="713" y="278"/>
                  </a:lnTo>
                  <a:lnTo>
                    <a:pt x="712" y="277"/>
                  </a:lnTo>
                  <a:lnTo>
                    <a:pt x="712" y="275"/>
                  </a:lnTo>
                  <a:lnTo>
                    <a:pt x="712" y="271"/>
                  </a:lnTo>
                  <a:lnTo>
                    <a:pt x="712" y="266"/>
                  </a:lnTo>
                  <a:lnTo>
                    <a:pt x="711" y="260"/>
                  </a:lnTo>
                  <a:lnTo>
                    <a:pt x="709" y="256"/>
                  </a:lnTo>
                  <a:lnTo>
                    <a:pt x="706" y="253"/>
                  </a:lnTo>
                  <a:lnTo>
                    <a:pt x="704" y="251"/>
                  </a:lnTo>
                  <a:lnTo>
                    <a:pt x="701" y="249"/>
                  </a:lnTo>
                  <a:lnTo>
                    <a:pt x="697" y="248"/>
                  </a:lnTo>
                  <a:lnTo>
                    <a:pt x="692" y="248"/>
                  </a:lnTo>
                  <a:lnTo>
                    <a:pt x="666" y="247"/>
                  </a:lnTo>
                  <a:lnTo>
                    <a:pt x="635" y="246"/>
                  </a:lnTo>
                  <a:lnTo>
                    <a:pt x="635" y="297"/>
                  </a:lnTo>
                  <a:lnTo>
                    <a:pt x="635" y="325"/>
                  </a:lnTo>
                  <a:lnTo>
                    <a:pt x="635" y="346"/>
                  </a:lnTo>
                  <a:lnTo>
                    <a:pt x="635" y="355"/>
                  </a:lnTo>
                  <a:lnTo>
                    <a:pt x="636" y="362"/>
                  </a:lnTo>
                  <a:lnTo>
                    <a:pt x="637" y="365"/>
                  </a:lnTo>
                  <a:lnTo>
                    <a:pt x="638" y="367"/>
                  </a:lnTo>
                  <a:lnTo>
                    <a:pt x="640" y="369"/>
                  </a:lnTo>
                  <a:lnTo>
                    <a:pt x="642" y="371"/>
                  </a:lnTo>
                  <a:lnTo>
                    <a:pt x="643" y="372"/>
                  </a:lnTo>
                  <a:lnTo>
                    <a:pt x="644" y="373"/>
                  </a:lnTo>
                  <a:lnTo>
                    <a:pt x="647" y="374"/>
                  </a:lnTo>
                  <a:lnTo>
                    <a:pt x="651" y="375"/>
                  </a:lnTo>
                  <a:lnTo>
                    <a:pt x="655" y="376"/>
                  </a:lnTo>
                  <a:lnTo>
                    <a:pt x="666" y="377"/>
                  </a:lnTo>
                  <a:lnTo>
                    <a:pt x="680" y="378"/>
                  </a:lnTo>
                  <a:lnTo>
                    <a:pt x="689" y="377"/>
                  </a:lnTo>
                  <a:lnTo>
                    <a:pt x="699" y="377"/>
                  </a:lnTo>
                  <a:lnTo>
                    <a:pt x="704" y="376"/>
                  </a:lnTo>
                  <a:lnTo>
                    <a:pt x="709" y="376"/>
                  </a:lnTo>
                  <a:lnTo>
                    <a:pt x="714" y="374"/>
                  </a:lnTo>
                  <a:lnTo>
                    <a:pt x="718" y="373"/>
                  </a:lnTo>
                  <a:lnTo>
                    <a:pt x="721" y="371"/>
                  </a:lnTo>
                  <a:lnTo>
                    <a:pt x="722" y="370"/>
                  </a:lnTo>
                  <a:lnTo>
                    <a:pt x="724" y="369"/>
                  </a:lnTo>
                  <a:lnTo>
                    <a:pt x="726" y="366"/>
                  </a:lnTo>
                  <a:lnTo>
                    <a:pt x="728" y="363"/>
                  </a:lnTo>
                  <a:lnTo>
                    <a:pt x="730" y="360"/>
                  </a:lnTo>
                  <a:lnTo>
                    <a:pt x="731" y="355"/>
                  </a:lnTo>
                  <a:lnTo>
                    <a:pt x="733" y="350"/>
                  </a:lnTo>
                  <a:lnTo>
                    <a:pt x="734" y="345"/>
                  </a:lnTo>
                  <a:lnTo>
                    <a:pt x="735" y="342"/>
                  </a:lnTo>
                  <a:lnTo>
                    <a:pt x="735" y="340"/>
                  </a:lnTo>
                  <a:lnTo>
                    <a:pt x="736" y="338"/>
                  </a:lnTo>
                  <a:lnTo>
                    <a:pt x="737" y="336"/>
                  </a:lnTo>
                  <a:lnTo>
                    <a:pt x="739" y="335"/>
                  </a:lnTo>
                  <a:lnTo>
                    <a:pt x="741" y="334"/>
                  </a:lnTo>
                  <a:lnTo>
                    <a:pt x="743" y="334"/>
                  </a:lnTo>
                  <a:close/>
                  <a:moveTo>
                    <a:pt x="1232" y="392"/>
                  </a:moveTo>
                  <a:lnTo>
                    <a:pt x="1236" y="392"/>
                  </a:lnTo>
                  <a:lnTo>
                    <a:pt x="1239" y="393"/>
                  </a:lnTo>
                  <a:lnTo>
                    <a:pt x="1241" y="394"/>
                  </a:lnTo>
                  <a:lnTo>
                    <a:pt x="1242" y="395"/>
                  </a:lnTo>
                  <a:lnTo>
                    <a:pt x="1244" y="398"/>
                  </a:lnTo>
                  <a:lnTo>
                    <a:pt x="1244" y="401"/>
                  </a:lnTo>
                  <a:lnTo>
                    <a:pt x="1244" y="403"/>
                  </a:lnTo>
                  <a:lnTo>
                    <a:pt x="1243" y="404"/>
                  </a:lnTo>
                  <a:lnTo>
                    <a:pt x="1242" y="406"/>
                  </a:lnTo>
                  <a:lnTo>
                    <a:pt x="1240" y="408"/>
                  </a:lnTo>
                  <a:lnTo>
                    <a:pt x="1238" y="409"/>
                  </a:lnTo>
                  <a:lnTo>
                    <a:pt x="1235" y="410"/>
                  </a:lnTo>
                  <a:lnTo>
                    <a:pt x="1231" y="410"/>
                  </a:lnTo>
                  <a:lnTo>
                    <a:pt x="1207" y="410"/>
                  </a:lnTo>
                  <a:lnTo>
                    <a:pt x="1185" y="409"/>
                  </a:lnTo>
                  <a:lnTo>
                    <a:pt x="1165" y="409"/>
                  </a:lnTo>
                  <a:lnTo>
                    <a:pt x="1146" y="409"/>
                  </a:lnTo>
                  <a:lnTo>
                    <a:pt x="1113" y="410"/>
                  </a:lnTo>
                  <a:lnTo>
                    <a:pt x="1109" y="410"/>
                  </a:lnTo>
                  <a:lnTo>
                    <a:pt x="1107" y="409"/>
                  </a:lnTo>
                  <a:lnTo>
                    <a:pt x="1106" y="409"/>
                  </a:lnTo>
                  <a:lnTo>
                    <a:pt x="1104" y="408"/>
                  </a:lnTo>
                  <a:lnTo>
                    <a:pt x="1102" y="407"/>
                  </a:lnTo>
                  <a:lnTo>
                    <a:pt x="1100" y="405"/>
                  </a:lnTo>
                  <a:lnTo>
                    <a:pt x="1100" y="404"/>
                  </a:lnTo>
                  <a:lnTo>
                    <a:pt x="1099" y="402"/>
                  </a:lnTo>
                  <a:lnTo>
                    <a:pt x="1099" y="401"/>
                  </a:lnTo>
                  <a:lnTo>
                    <a:pt x="1099" y="398"/>
                  </a:lnTo>
                  <a:lnTo>
                    <a:pt x="1100" y="397"/>
                  </a:lnTo>
                  <a:lnTo>
                    <a:pt x="1101" y="395"/>
                  </a:lnTo>
                  <a:lnTo>
                    <a:pt x="1103" y="394"/>
                  </a:lnTo>
                  <a:lnTo>
                    <a:pt x="1105" y="393"/>
                  </a:lnTo>
                  <a:lnTo>
                    <a:pt x="1107" y="392"/>
                  </a:lnTo>
                  <a:lnTo>
                    <a:pt x="1111" y="392"/>
                  </a:lnTo>
                  <a:lnTo>
                    <a:pt x="1118" y="391"/>
                  </a:lnTo>
                  <a:lnTo>
                    <a:pt x="1125" y="390"/>
                  </a:lnTo>
                  <a:lnTo>
                    <a:pt x="1128" y="389"/>
                  </a:lnTo>
                  <a:lnTo>
                    <a:pt x="1130" y="385"/>
                  </a:lnTo>
                  <a:lnTo>
                    <a:pt x="1131" y="383"/>
                  </a:lnTo>
                  <a:lnTo>
                    <a:pt x="1132" y="379"/>
                  </a:lnTo>
                  <a:lnTo>
                    <a:pt x="1133" y="371"/>
                  </a:lnTo>
                  <a:lnTo>
                    <a:pt x="1134" y="355"/>
                  </a:lnTo>
                  <a:lnTo>
                    <a:pt x="1135" y="333"/>
                  </a:lnTo>
                  <a:lnTo>
                    <a:pt x="1135" y="280"/>
                  </a:lnTo>
                  <a:lnTo>
                    <a:pt x="1135" y="244"/>
                  </a:lnTo>
                  <a:lnTo>
                    <a:pt x="980" y="244"/>
                  </a:lnTo>
                  <a:lnTo>
                    <a:pt x="980" y="280"/>
                  </a:lnTo>
                  <a:lnTo>
                    <a:pt x="980" y="333"/>
                  </a:lnTo>
                  <a:lnTo>
                    <a:pt x="981" y="355"/>
                  </a:lnTo>
                  <a:lnTo>
                    <a:pt x="982" y="371"/>
                  </a:lnTo>
                  <a:lnTo>
                    <a:pt x="984" y="380"/>
                  </a:lnTo>
                  <a:lnTo>
                    <a:pt x="985" y="383"/>
                  </a:lnTo>
                  <a:lnTo>
                    <a:pt x="986" y="385"/>
                  </a:lnTo>
                  <a:lnTo>
                    <a:pt x="987" y="387"/>
                  </a:lnTo>
                  <a:lnTo>
                    <a:pt x="989" y="389"/>
                  </a:lnTo>
                  <a:lnTo>
                    <a:pt x="992" y="390"/>
                  </a:lnTo>
                  <a:lnTo>
                    <a:pt x="994" y="390"/>
                  </a:lnTo>
                  <a:lnTo>
                    <a:pt x="1004" y="391"/>
                  </a:lnTo>
                  <a:lnTo>
                    <a:pt x="1015" y="392"/>
                  </a:lnTo>
                  <a:lnTo>
                    <a:pt x="1019" y="392"/>
                  </a:lnTo>
                  <a:lnTo>
                    <a:pt x="1021" y="393"/>
                  </a:lnTo>
                  <a:lnTo>
                    <a:pt x="1023" y="394"/>
                  </a:lnTo>
                  <a:lnTo>
                    <a:pt x="1025" y="395"/>
                  </a:lnTo>
                  <a:lnTo>
                    <a:pt x="1026" y="398"/>
                  </a:lnTo>
                  <a:lnTo>
                    <a:pt x="1027" y="401"/>
                  </a:lnTo>
                  <a:lnTo>
                    <a:pt x="1026" y="403"/>
                  </a:lnTo>
                  <a:lnTo>
                    <a:pt x="1026" y="404"/>
                  </a:lnTo>
                  <a:lnTo>
                    <a:pt x="1025" y="406"/>
                  </a:lnTo>
                  <a:lnTo>
                    <a:pt x="1023" y="408"/>
                  </a:lnTo>
                  <a:lnTo>
                    <a:pt x="1021" y="409"/>
                  </a:lnTo>
                  <a:lnTo>
                    <a:pt x="1017" y="410"/>
                  </a:lnTo>
                  <a:lnTo>
                    <a:pt x="1013" y="410"/>
                  </a:lnTo>
                  <a:lnTo>
                    <a:pt x="989" y="410"/>
                  </a:lnTo>
                  <a:lnTo>
                    <a:pt x="968" y="409"/>
                  </a:lnTo>
                  <a:lnTo>
                    <a:pt x="948" y="409"/>
                  </a:lnTo>
                  <a:lnTo>
                    <a:pt x="928" y="409"/>
                  </a:lnTo>
                  <a:lnTo>
                    <a:pt x="895" y="410"/>
                  </a:lnTo>
                  <a:lnTo>
                    <a:pt x="891" y="410"/>
                  </a:lnTo>
                  <a:lnTo>
                    <a:pt x="888" y="409"/>
                  </a:lnTo>
                  <a:lnTo>
                    <a:pt x="886" y="408"/>
                  </a:lnTo>
                  <a:lnTo>
                    <a:pt x="884" y="407"/>
                  </a:lnTo>
                  <a:lnTo>
                    <a:pt x="882" y="403"/>
                  </a:lnTo>
                  <a:lnTo>
                    <a:pt x="882" y="401"/>
                  </a:lnTo>
                  <a:lnTo>
                    <a:pt x="882" y="398"/>
                  </a:lnTo>
                  <a:lnTo>
                    <a:pt x="883" y="397"/>
                  </a:lnTo>
                  <a:lnTo>
                    <a:pt x="884" y="395"/>
                  </a:lnTo>
                  <a:lnTo>
                    <a:pt x="885" y="394"/>
                  </a:lnTo>
                  <a:lnTo>
                    <a:pt x="887" y="393"/>
                  </a:lnTo>
                  <a:lnTo>
                    <a:pt x="890" y="392"/>
                  </a:lnTo>
                  <a:lnTo>
                    <a:pt x="893" y="392"/>
                  </a:lnTo>
                  <a:lnTo>
                    <a:pt x="901" y="391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5"/>
                  </a:lnTo>
                  <a:lnTo>
                    <a:pt x="913" y="383"/>
                  </a:lnTo>
                  <a:lnTo>
                    <a:pt x="914" y="379"/>
                  </a:lnTo>
                  <a:lnTo>
                    <a:pt x="916" y="371"/>
                  </a:lnTo>
                  <a:lnTo>
                    <a:pt x="917" y="355"/>
                  </a:lnTo>
                  <a:lnTo>
                    <a:pt x="917" y="333"/>
                  </a:lnTo>
                  <a:lnTo>
                    <a:pt x="918" y="280"/>
                  </a:lnTo>
                  <a:lnTo>
                    <a:pt x="918" y="203"/>
                  </a:lnTo>
                  <a:lnTo>
                    <a:pt x="918" y="138"/>
                  </a:lnTo>
                  <a:lnTo>
                    <a:pt x="917" y="123"/>
                  </a:lnTo>
                  <a:lnTo>
                    <a:pt x="917" y="112"/>
                  </a:lnTo>
                  <a:lnTo>
                    <a:pt x="916" y="104"/>
                  </a:lnTo>
                  <a:lnTo>
                    <a:pt x="915" y="101"/>
                  </a:lnTo>
                  <a:lnTo>
                    <a:pt x="914" y="98"/>
                  </a:lnTo>
                  <a:lnTo>
                    <a:pt x="912" y="96"/>
                  </a:lnTo>
                  <a:lnTo>
                    <a:pt x="909" y="95"/>
                  </a:lnTo>
                  <a:lnTo>
                    <a:pt x="906" y="93"/>
                  </a:lnTo>
                  <a:lnTo>
                    <a:pt x="903" y="92"/>
                  </a:lnTo>
                  <a:lnTo>
                    <a:pt x="900" y="92"/>
                  </a:lnTo>
                  <a:lnTo>
                    <a:pt x="897" y="91"/>
                  </a:lnTo>
                  <a:lnTo>
                    <a:pt x="888" y="91"/>
                  </a:lnTo>
                  <a:lnTo>
                    <a:pt x="884" y="91"/>
                  </a:lnTo>
                  <a:lnTo>
                    <a:pt x="881" y="90"/>
                  </a:lnTo>
                  <a:lnTo>
                    <a:pt x="879" y="89"/>
                  </a:lnTo>
                  <a:lnTo>
                    <a:pt x="878" y="88"/>
                  </a:lnTo>
                  <a:lnTo>
                    <a:pt x="877" y="87"/>
                  </a:lnTo>
                  <a:lnTo>
                    <a:pt x="876" y="85"/>
                  </a:lnTo>
                  <a:lnTo>
                    <a:pt x="875" y="82"/>
                  </a:lnTo>
                  <a:lnTo>
                    <a:pt x="876" y="79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9" y="75"/>
                  </a:lnTo>
                  <a:lnTo>
                    <a:pt x="881" y="74"/>
                  </a:lnTo>
                  <a:lnTo>
                    <a:pt x="886" y="73"/>
                  </a:lnTo>
                  <a:lnTo>
                    <a:pt x="889" y="73"/>
                  </a:lnTo>
                  <a:lnTo>
                    <a:pt x="929" y="74"/>
                  </a:lnTo>
                  <a:lnTo>
                    <a:pt x="950" y="74"/>
                  </a:lnTo>
                  <a:lnTo>
                    <a:pt x="970" y="74"/>
                  </a:lnTo>
                  <a:lnTo>
                    <a:pt x="1002" y="73"/>
                  </a:lnTo>
                  <a:lnTo>
                    <a:pt x="1006" y="73"/>
                  </a:lnTo>
                  <a:lnTo>
                    <a:pt x="1011" y="74"/>
                  </a:lnTo>
                  <a:lnTo>
                    <a:pt x="1013" y="75"/>
                  </a:lnTo>
                  <a:lnTo>
                    <a:pt x="1014" y="77"/>
                  </a:lnTo>
                  <a:lnTo>
                    <a:pt x="1016" y="79"/>
                  </a:lnTo>
                  <a:lnTo>
                    <a:pt x="1016" y="82"/>
                  </a:lnTo>
                  <a:lnTo>
                    <a:pt x="1016" y="84"/>
                  </a:lnTo>
                  <a:lnTo>
                    <a:pt x="1015" y="86"/>
                  </a:lnTo>
                  <a:lnTo>
                    <a:pt x="1014" y="88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1007" y="91"/>
                  </a:lnTo>
                  <a:lnTo>
                    <a:pt x="1004" y="91"/>
                  </a:lnTo>
                  <a:lnTo>
                    <a:pt x="999" y="91"/>
                  </a:lnTo>
                  <a:lnTo>
                    <a:pt x="992" y="92"/>
                  </a:lnTo>
                  <a:lnTo>
                    <a:pt x="990" y="93"/>
                  </a:lnTo>
                  <a:lnTo>
                    <a:pt x="988" y="94"/>
                  </a:lnTo>
                  <a:lnTo>
                    <a:pt x="986" y="95"/>
                  </a:lnTo>
                  <a:lnTo>
                    <a:pt x="984" y="97"/>
                  </a:lnTo>
                  <a:lnTo>
                    <a:pt x="983" y="100"/>
                  </a:lnTo>
                  <a:lnTo>
                    <a:pt x="982" y="103"/>
                  </a:lnTo>
                  <a:lnTo>
                    <a:pt x="981" y="112"/>
                  </a:lnTo>
                  <a:lnTo>
                    <a:pt x="981" y="123"/>
                  </a:lnTo>
                  <a:lnTo>
                    <a:pt x="980" y="138"/>
                  </a:lnTo>
                  <a:lnTo>
                    <a:pt x="980" y="203"/>
                  </a:lnTo>
                  <a:lnTo>
                    <a:pt x="980" y="210"/>
                  </a:lnTo>
                  <a:lnTo>
                    <a:pt x="1135" y="210"/>
                  </a:lnTo>
                  <a:lnTo>
                    <a:pt x="1135" y="203"/>
                  </a:lnTo>
                  <a:lnTo>
                    <a:pt x="1135" y="138"/>
                  </a:lnTo>
                  <a:lnTo>
                    <a:pt x="1135" y="123"/>
                  </a:lnTo>
                  <a:lnTo>
                    <a:pt x="1134" y="112"/>
                  </a:lnTo>
                  <a:lnTo>
                    <a:pt x="1133" y="104"/>
                  </a:lnTo>
                  <a:lnTo>
                    <a:pt x="1132" y="101"/>
                  </a:lnTo>
                  <a:lnTo>
                    <a:pt x="1131" y="98"/>
                  </a:lnTo>
                  <a:lnTo>
                    <a:pt x="1129" y="96"/>
                  </a:lnTo>
                  <a:lnTo>
                    <a:pt x="1127" y="95"/>
                  </a:lnTo>
                  <a:lnTo>
                    <a:pt x="1124" y="93"/>
                  </a:lnTo>
                  <a:lnTo>
                    <a:pt x="1120" y="92"/>
                  </a:lnTo>
                  <a:lnTo>
                    <a:pt x="1114" y="91"/>
                  </a:lnTo>
                  <a:lnTo>
                    <a:pt x="1105" y="91"/>
                  </a:lnTo>
                  <a:lnTo>
                    <a:pt x="1102" y="91"/>
                  </a:lnTo>
                  <a:lnTo>
                    <a:pt x="1099" y="90"/>
                  </a:lnTo>
                  <a:lnTo>
                    <a:pt x="1097" y="89"/>
                  </a:lnTo>
                  <a:lnTo>
                    <a:pt x="1095" y="88"/>
                  </a:lnTo>
                  <a:lnTo>
                    <a:pt x="1094" y="87"/>
                  </a:lnTo>
                  <a:lnTo>
                    <a:pt x="1093" y="85"/>
                  </a:lnTo>
                  <a:lnTo>
                    <a:pt x="1093" y="82"/>
                  </a:lnTo>
                  <a:lnTo>
                    <a:pt x="1093" y="79"/>
                  </a:lnTo>
                  <a:lnTo>
                    <a:pt x="1095" y="77"/>
                  </a:lnTo>
                  <a:lnTo>
                    <a:pt x="1095" y="76"/>
                  </a:lnTo>
                  <a:lnTo>
                    <a:pt x="1096" y="75"/>
                  </a:lnTo>
                  <a:lnTo>
                    <a:pt x="1098" y="74"/>
                  </a:lnTo>
                  <a:lnTo>
                    <a:pt x="1103" y="73"/>
                  </a:lnTo>
                  <a:lnTo>
                    <a:pt x="1107" y="73"/>
                  </a:lnTo>
                  <a:lnTo>
                    <a:pt x="1147" y="74"/>
                  </a:lnTo>
                  <a:lnTo>
                    <a:pt x="1167" y="74"/>
                  </a:lnTo>
                  <a:lnTo>
                    <a:pt x="1187" y="74"/>
                  </a:lnTo>
                  <a:lnTo>
                    <a:pt x="1220" y="73"/>
                  </a:lnTo>
                  <a:lnTo>
                    <a:pt x="1223" y="73"/>
                  </a:lnTo>
                  <a:lnTo>
                    <a:pt x="1228" y="74"/>
                  </a:lnTo>
                  <a:lnTo>
                    <a:pt x="1230" y="75"/>
                  </a:lnTo>
                  <a:lnTo>
                    <a:pt x="1232" y="77"/>
                  </a:lnTo>
                  <a:lnTo>
                    <a:pt x="1233" y="79"/>
                  </a:lnTo>
                  <a:lnTo>
                    <a:pt x="1234" y="82"/>
                  </a:lnTo>
                  <a:lnTo>
                    <a:pt x="1233" y="84"/>
                  </a:lnTo>
                  <a:lnTo>
                    <a:pt x="1233" y="86"/>
                  </a:lnTo>
                  <a:lnTo>
                    <a:pt x="1232" y="88"/>
                  </a:lnTo>
                  <a:lnTo>
                    <a:pt x="1230" y="89"/>
                  </a:lnTo>
                  <a:lnTo>
                    <a:pt x="1227" y="91"/>
                  </a:lnTo>
                  <a:lnTo>
                    <a:pt x="1224" y="91"/>
                  </a:lnTo>
                  <a:lnTo>
                    <a:pt x="1221" y="91"/>
                  </a:lnTo>
                  <a:lnTo>
                    <a:pt x="1216" y="91"/>
                  </a:lnTo>
                  <a:lnTo>
                    <a:pt x="1210" y="92"/>
                  </a:lnTo>
                  <a:lnTo>
                    <a:pt x="1207" y="93"/>
                  </a:lnTo>
                  <a:lnTo>
                    <a:pt x="1205" y="94"/>
                  </a:lnTo>
                  <a:lnTo>
                    <a:pt x="1203" y="95"/>
                  </a:lnTo>
                  <a:lnTo>
                    <a:pt x="1202" y="97"/>
                  </a:lnTo>
                  <a:lnTo>
                    <a:pt x="1200" y="100"/>
                  </a:lnTo>
                  <a:lnTo>
                    <a:pt x="1200" y="103"/>
                  </a:lnTo>
                  <a:lnTo>
                    <a:pt x="1199" y="107"/>
                  </a:lnTo>
                  <a:lnTo>
                    <a:pt x="1198" y="112"/>
                  </a:lnTo>
                  <a:lnTo>
                    <a:pt x="1198" y="123"/>
                  </a:lnTo>
                  <a:lnTo>
                    <a:pt x="1198" y="138"/>
                  </a:lnTo>
                  <a:lnTo>
                    <a:pt x="1198" y="203"/>
                  </a:lnTo>
                  <a:lnTo>
                    <a:pt x="1198" y="280"/>
                  </a:lnTo>
                  <a:lnTo>
                    <a:pt x="1198" y="333"/>
                  </a:lnTo>
                  <a:lnTo>
                    <a:pt x="1198" y="355"/>
                  </a:lnTo>
                  <a:lnTo>
                    <a:pt x="1200" y="371"/>
                  </a:lnTo>
                  <a:lnTo>
                    <a:pt x="1200" y="376"/>
                  </a:lnTo>
                  <a:lnTo>
                    <a:pt x="1201" y="380"/>
                  </a:lnTo>
                  <a:lnTo>
                    <a:pt x="1202" y="383"/>
                  </a:lnTo>
                  <a:lnTo>
                    <a:pt x="1203" y="385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09" y="390"/>
                  </a:lnTo>
                  <a:lnTo>
                    <a:pt x="1212" y="390"/>
                  </a:lnTo>
                  <a:lnTo>
                    <a:pt x="1222" y="391"/>
                  </a:lnTo>
                  <a:lnTo>
                    <a:pt x="1232" y="392"/>
                  </a:lnTo>
                  <a:close/>
                  <a:moveTo>
                    <a:pt x="1504" y="392"/>
                  </a:moveTo>
                  <a:lnTo>
                    <a:pt x="1507" y="392"/>
                  </a:lnTo>
                  <a:lnTo>
                    <a:pt x="1510" y="393"/>
                  </a:lnTo>
                  <a:lnTo>
                    <a:pt x="1512" y="394"/>
                  </a:lnTo>
                  <a:lnTo>
                    <a:pt x="1514" y="395"/>
                  </a:lnTo>
                  <a:lnTo>
                    <a:pt x="1515" y="398"/>
                  </a:lnTo>
                  <a:lnTo>
                    <a:pt x="1515" y="400"/>
                  </a:lnTo>
                  <a:lnTo>
                    <a:pt x="1515" y="404"/>
                  </a:lnTo>
                  <a:lnTo>
                    <a:pt x="1514" y="406"/>
                  </a:lnTo>
                  <a:lnTo>
                    <a:pt x="1512" y="407"/>
                  </a:lnTo>
                  <a:lnTo>
                    <a:pt x="1511" y="408"/>
                  </a:lnTo>
                  <a:lnTo>
                    <a:pt x="1508" y="409"/>
                  </a:lnTo>
                  <a:lnTo>
                    <a:pt x="1506" y="410"/>
                  </a:lnTo>
                  <a:lnTo>
                    <a:pt x="1502" y="410"/>
                  </a:lnTo>
                  <a:lnTo>
                    <a:pt x="1477" y="410"/>
                  </a:lnTo>
                  <a:lnTo>
                    <a:pt x="1456" y="409"/>
                  </a:lnTo>
                  <a:lnTo>
                    <a:pt x="1436" y="409"/>
                  </a:lnTo>
                  <a:lnTo>
                    <a:pt x="1416" y="409"/>
                  </a:lnTo>
                  <a:lnTo>
                    <a:pt x="1383" y="410"/>
                  </a:lnTo>
                  <a:lnTo>
                    <a:pt x="1379" y="410"/>
                  </a:lnTo>
                  <a:lnTo>
                    <a:pt x="1376" y="409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70" y="405"/>
                  </a:lnTo>
                  <a:lnTo>
                    <a:pt x="1370" y="403"/>
                  </a:lnTo>
                  <a:lnTo>
                    <a:pt x="1369" y="400"/>
                  </a:lnTo>
                  <a:lnTo>
                    <a:pt x="1370" y="399"/>
                  </a:lnTo>
                  <a:lnTo>
                    <a:pt x="1370" y="398"/>
                  </a:lnTo>
                  <a:lnTo>
                    <a:pt x="1370" y="396"/>
                  </a:lnTo>
                  <a:lnTo>
                    <a:pt x="1371" y="395"/>
                  </a:lnTo>
                  <a:lnTo>
                    <a:pt x="1373" y="394"/>
                  </a:lnTo>
                  <a:lnTo>
                    <a:pt x="1375" y="393"/>
                  </a:lnTo>
                  <a:lnTo>
                    <a:pt x="1378" y="392"/>
                  </a:lnTo>
                  <a:lnTo>
                    <a:pt x="1381" y="392"/>
                  </a:lnTo>
                  <a:lnTo>
                    <a:pt x="1389" y="391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8" y="389"/>
                  </a:lnTo>
                  <a:lnTo>
                    <a:pt x="1400" y="388"/>
                  </a:lnTo>
                  <a:lnTo>
                    <a:pt x="1401" y="386"/>
                  </a:lnTo>
                  <a:lnTo>
                    <a:pt x="1402" y="384"/>
                  </a:lnTo>
                  <a:lnTo>
                    <a:pt x="1402" y="381"/>
                  </a:lnTo>
                  <a:lnTo>
                    <a:pt x="1403" y="378"/>
                  </a:lnTo>
                  <a:lnTo>
                    <a:pt x="1404" y="373"/>
                  </a:lnTo>
                  <a:lnTo>
                    <a:pt x="1405" y="357"/>
                  </a:lnTo>
                  <a:lnTo>
                    <a:pt x="1406" y="335"/>
                  </a:lnTo>
                  <a:lnTo>
                    <a:pt x="1406" y="280"/>
                  </a:lnTo>
                  <a:lnTo>
                    <a:pt x="1406" y="204"/>
                  </a:lnTo>
                  <a:lnTo>
                    <a:pt x="1406" y="138"/>
                  </a:lnTo>
                  <a:lnTo>
                    <a:pt x="1405" y="123"/>
                  </a:lnTo>
                  <a:lnTo>
                    <a:pt x="1405" y="112"/>
                  </a:lnTo>
                  <a:lnTo>
                    <a:pt x="1404" y="107"/>
                  </a:lnTo>
                  <a:lnTo>
                    <a:pt x="1404" y="103"/>
                  </a:lnTo>
                  <a:lnTo>
                    <a:pt x="1402" y="99"/>
                  </a:lnTo>
                  <a:lnTo>
                    <a:pt x="1401" y="97"/>
                  </a:lnTo>
                  <a:lnTo>
                    <a:pt x="1400" y="95"/>
                  </a:lnTo>
                  <a:lnTo>
                    <a:pt x="1398" y="94"/>
                  </a:lnTo>
                  <a:lnTo>
                    <a:pt x="1394" y="93"/>
                  </a:lnTo>
                  <a:lnTo>
                    <a:pt x="1388" y="92"/>
                  </a:lnTo>
                  <a:lnTo>
                    <a:pt x="1380" y="91"/>
                  </a:lnTo>
                  <a:lnTo>
                    <a:pt x="1377" y="91"/>
                  </a:lnTo>
                  <a:lnTo>
                    <a:pt x="1374" y="90"/>
                  </a:lnTo>
                  <a:lnTo>
                    <a:pt x="1372" y="89"/>
                  </a:lnTo>
                  <a:lnTo>
                    <a:pt x="1371" y="88"/>
                  </a:lnTo>
                  <a:lnTo>
                    <a:pt x="1369" y="85"/>
                  </a:lnTo>
                  <a:lnTo>
                    <a:pt x="1369" y="82"/>
                  </a:lnTo>
                  <a:lnTo>
                    <a:pt x="1369" y="79"/>
                  </a:lnTo>
                  <a:lnTo>
                    <a:pt x="1370" y="77"/>
                  </a:lnTo>
                  <a:lnTo>
                    <a:pt x="1372" y="75"/>
                  </a:lnTo>
                  <a:lnTo>
                    <a:pt x="1374" y="74"/>
                  </a:lnTo>
                  <a:lnTo>
                    <a:pt x="1379" y="73"/>
                  </a:lnTo>
                  <a:lnTo>
                    <a:pt x="1384" y="73"/>
                  </a:lnTo>
                  <a:lnTo>
                    <a:pt x="1415" y="74"/>
                  </a:lnTo>
                  <a:lnTo>
                    <a:pt x="1439" y="74"/>
                  </a:lnTo>
                  <a:lnTo>
                    <a:pt x="1459" y="74"/>
                  </a:lnTo>
                  <a:lnTo>
                    <a:pt x="1490" y="73"/>
                  </a:lnTo>
                  <a:lnTo>
                    <a:pt x="1496" y="74"/>
                  </a:lnTo>
                  <a:lnTo>
                    <a:pt x="1499" y="74"/>
                  </a:lnTo>
                  <a:lnTo>
                    <a:pt x="1501" y="75"/>
                  </a:lnTo>
                  <a:lnTo>
                    <a:pt x="1502" y="76"/>
                  </a:lnTo>
                  <a:lnTo>
                    <a:pt x="1503" y="78"/>
                  </a:lnTo>
                  <a:lnTo>
                    <a:pt x="1504" y="80"/>
                  </a:lnTo>
                  <a:lnTo>
                    <a:pt x="1504" y="82"/>
                  </a:lnTo>
                  <a:lnTo>
                    <a:pt x="1504" y="83"/>
                  </a:lnTo>
                  <a:lnTo>
                    <a:pt x="1504" y="85"/>
                  </a:lnTo>
                  <a:lnTo>
                    <a:pt x="1503" y="86"/>
                  </a:lnTo>
                  <a:lnTo>
                    <a:pt x="1502" y="88"/>
                  </a:lnTo>
                  <a:lnTo>
                    <a:pt x="1501" y="89"/>
                  </a:lnTo>
                  <a:lnTo>
                    <a:pt x="1499" y="90"/>
                  </a:lnTo>
                  <a:lnTo>
                    <a:pt x="1496" y="91"/>
                  </a:lnTo>
                  <a:lnTo>
                    <a:pt x="1493" y="91"/>
                  </a:lnTo>
                  <a:lnTo>
                    <a:pt x="1487" y="91"/>
                  </a:lnTo>
                  <a:lnTo>
                    <a:pt x="1481" y="92"/>
                  </a:lnTo>
                  <a:lnTo>
                    <a:pt x="1478" y="93"/>
                  </a:lnTo>
                  <a:lnTo>
                    <a:pt x="1476" y="94"/>
                  </a:lnTo>
                  <a:lnTo>
                    <a:pt x="1474" y="95"/>
                  </a:lnTo>
                  <a:lnTo>
                    <a:pt x="1473" y="97"/>
                  </a:lnTo>
                  <a:lnTo>
                    <a:pt x="1471" y="100"/>
                  </a:lnTo>
                  <a:lnTo>
                    <a:pt x="1470" y="103"/>
                  </a:lnTo>
                  <a:lnTo>
                    <a:pt x="1469" y="112"/>
                  </a:lnTo>
                  <a:lnTo>
                    <a:pt x="1469" y="123"/>
                  </a:lnTo>
                  <a:lnTo>
                    <a:pt x="1468" y="138"/>
                  </a:lnTo>
                  <a:lnTo>
                    <a:pt x="1468" y="204"/>
                  </a:lnTo>
                  <a:lnTo>
                    <a:pt x="1468" y="280"/>
                  </a:lnTo>
                  <a:lnTo>
                    <a:pt x="1469" y="336"/>
                  </a:lnTo>
                  <a:lnTo>
                    <a:pt x="1469" y="357"/>
                  </a:lnTo>
                  <a:lnTo>
                    <a:pt x="1470" y="374"/>
                  </a:lnTo>
                  <a:lnTo>
                    <a:pt x="1471" y="381"/>
                  </a:lnTo>
                  <a:lnTo>
                    <a:pt x="1472" y="384"/>
                  </a:lnTo>
                  <a:lnTo>
                    <a:pt x="1474" y="386"/>
                  </a:lnTo>
                  <a:lnTo>
                    <a:pt x="1475" y="388"/>
                  </a:lnTo>
                  <a:lnTo>
                    <a:pt x="1477" y="389"/>
                  </a:lnTo>
                  <a:lnTo>
                    <a:pt x="1480" y="390"/>
                  </a:lnTo>
                  <a:lnTo>
                    <a:pt x="1483" y="390"/>
                  </a:lnTo>
                  <a:lnTo>
                    <a:pt x="1493" y="391"/>
                  </a:lnTo>
                  <a:lnTo>
                    <a:pt x="1504" y="392"/>
                  </a:lnTo>
                  <a:close/>
                  <a:moveTo>
                    <a:pt x="1859" y="332"/>
                  </a:moveTo>
                  <a:lnTo>
                    <a:pt x="1862" y="333"/>
                  </a:lnTo>
                  <a:lnTo>
                    <a:pt x="1864" y="334"/>
                  </a:lnTo>
                  <a:lnTo>
                    <a:pt x="1865" y="335"/>
                  </a:lnTo>
                  <a:lnTo>
                    <a:pt x="1866" y="337"/>
                  </a:lnTo>
                  <a:lnTo>
                    <a:pt x="1867" y="341"/>
                  </a:lnTo>
                  <a:lnTo>
                    <a:pt x="1867" y="345"/>
                  </a:lnTo>
                  <a:lnTo>
                    <a:pt x="1867" y="353"/>
                  </a:lnTo>
                  <a:lnTo>
                    <a:pt x="1865" y="367"/>
                  </a:lnTo>
                  <a:lnTo>
                    <a:pt x="1863" y="383"/>
                  </a:lnTo>
                  <a:lnTo>
                    <a:pt x="1862" y="390"/>
                  </a:lnTo>
                  <a:lnTo>
                    <a:pt x="1861" y="396"/>
                  </a:lnTo>
                  <a:lnTo>
                    <a:pt x="1859" y="400"/>
                  </a:lnTo>
                  <a:lnTo>
                    <a:pt x="1857" y="404"/>
                  </a:lnTo>
                  <a:lnTo>
                    <a:pt x="1855" y="407"/>
                  </a:lnTo>
                  <a:lnTo>
                    <a:pt x="1852" y="409"/>
                  </a:lnTo>
                  <a:lnTo>
                    <a:pt x="1848" y="410"/>
                  </a:lnTo>
                  <a:lnTo>
                    <a:pt x="1843" y="411"/>
                  </a:lnTo>
                  <a:lnTo>
                    <a:pt x="1837" y="411"/>
                  </a:lnTo>
                  <a:lnTo>
                    <a:pt x="1829" y="411"/>
                  </a:lnTo>
                  <a:lnTo>
                    <a:pt x="1785" y="411"/>
                  </a:lnTo>
                  <a:lnTo>
                    <a:pt x="1750" y="410"/>
                  </a:lnTo>
                  <a:lnTo>
                    <a:pt x="1728" y="409"/>
                  </a:lnTo>
                  <a:lnTo>
                    <a:pt x="1707" y="409"/>
                  </a:lnTo>
                  <a:lnTo>
                    <a:pt x="1688" y="409"/>
                  </a:lnTo>
                  <a:lnTo>
                    <a:pt x="1654" y="410"/>
                  </a:lnTo>
                  <a:lnTo>
                    <a:pt x="1650" y="410"/>
                  </a:lnTo>
                  <a:lnTo>
                    <a:pt x="1647" y="409"/>
                  </a:lnTo>
                  <a:lnTo>
                    <a:pt x="1645" y="408"/>
                  </a:lnTo>
                  <a:lnTo>
                    <a:pt x="1643" y="407"/>
                  </a:lnTo>
                  <a:lnTo>
                    <a:pt x="1642" y="405"/>
                  </a:lnTo>
                  <a:lnTo>
                    <a:pt x="1641" y="403"/>
                  </a:lnTo>
                  <a:lnTo>
                    <a:pt x="1641" y="401"/>
                  </a:lnTo>
                  <a:lnTo>
                    <a:pt x="1641" y="399"/>
                  </a:lnTo>
                  <a:lnTo>
                    <a:pt x="1641" y="398"/>
                  </a:lnTo>
                  <a:lnTo>
                    <a:pt x="1642" y="396"/>
                  </a:lnTo>
                  <a:lnTo>
                    <a:pt x="1643" y="395"/>
                  </a:lnTo>
                  <a:lnTo>
                    <a:pt x="1644" y="394"/>
                  </a:lnTo>
                  <a:lnTo>
                    <a:pt x="1646" y="393"/>
                  </a:lnTo>
                  <a:lnTo>
                    <a:pt x="1649" y="392"/>
                  </a:lnTo>
                  <a:lnTo>
                    <a:pt x="1652" y="392"/>
                  </a:lnTo>
                  <a:lnTo>
                    <a:pt x="1661" y="391"/>
                  </a:lnTo>
                  <a:lnTo>
                    <a:pt x="1666" y="390"/>
                  </a:lnTo>
                  <a:lnTo>
                    <a:pt x="1668" y="390"/>
                  </a:lnTo>
                  <a:lnTo>
                    <a:pt x="1669" y="389"/>
                  </a:lnTo>
                  <a:lnTo>
                    <a:pt x="1672" y="385"/>
                  </a:lnTo>
                  <a:lnTo>
                    <a:pt x="1673" y="383"/>
                  </a:lnTo>
                  <a:lnTo>
                    <a:pt x="1673" y="380"/>
                  </a:lnTo>
                  <a:lnTo>
                    <a:pt x="1675" y="371"/>
                  </a:lnTo>
                  <a:lnTo>
                    <a:pt x="1676" y="355"/>
                  </a:lnTo>
                  <a:lnTo>
                    <a:pt x="1677" y="333"/>
                  </a:lnTo>
                  <a:lnTo>
                    <a:pt x="1677" y="280"/>
                  </a:lnTo>
                  <a:lnTo>
                    <a:pt x="1677" y="203"/>
                  </a:lnTo>
                  <a:lnTo>
                    <a:pt x="1677" y="138"/>
                  </a:lnTo>
                  <a:lnTo>
                    <a:pt x="1677" y="123"/>
                  </a:lnTo>
                  <a:lnTo>
                    <a:pt x="1676" y="112"/>
                  </a:lnTo>
                  <a:lnTo>
                    <a:pt x="1675" y="104"/>
                  </a:lnTo>
                  <a:lnTo>
                    <a:pt x="1674" y="101"/>
                  </a:lnTo>
                  <a:lnTo>
                    <a:pt x="1673" y="98"/>
                  </a:lnTo>
                  <a:lnTo>
                    <a:pt x="1671" y="96"/>
                  </a:lnTo>
                  <a:lnTo>
                    <a:pt x="1669" y="95"/>
                  </a:lnTo>
                  <a:lnTo>
                    <a:pt x="1666" y="93"/>
                  </a:lnTo>
                  <a:lnTo>
                    <a:pt x="1662" y="92"/>
                  </a:lnTo>
                  <a:lnTo>
                    <a:pt x="1656" y="91"/>
                  </a:lnTo>
                  <a:lnTo>
                    <a:pt x="1649" y="91"/>
                  </a:lnTo>
                  <a:lnTo>
                    <a:pt x="1646" y="91"/>
                  </a:lnTo>
                  <a:lnTo>
                    <a:pt x="1643" y="90"/>
                  </a:lnTo>
                  <a:lnTo>
                    <a:pt x="1641" y="89"/>
                  </a:lnTo>
                  <a:lnTo>
                    <a:pt x="1639" y="88"/>
                  </a:lnTo>
                  <a:lnTo>
                    <a:pt x="1638" y="87"/>
                  </a:lnTo>
                  <a:lnTo>
                    <a:pt x="1637" y="85"/>
                  </a:lnTo>
                  <a:lnTo>
                    <a:pt x="1637" y="82"/>
                  </a:lnTo>
                  <a:lnTo>
                    <a:pt x="1637" y="79"/>
                  </a:lnTo>
                  <a:lnTo>
                    <a:pt x="1639" y="77"/>
                  </a:lnTo>
                  <a:lnTo>
                    <a:pt x="1639" y="76"/>
                  </a:lnTo>
                  <a:lnTo>
                    <a:pt x="1640" y="75"/>
                  </a:lnTo>
                  <a:lnTo>
                    <a:pt x="1642" y="74"/>
                  </a:lnTo>
                  <a:lnTo>
                    <a:pt x="1647" y="73"/>
                  </a:lnTo>
                  <a:lnTo>
                    <a:pt x="1651" y="73"/>
                  </a:lnTo>
                  <a:lnTo>
                    <a:pt x="1688" y="74"/>
                  </a:lnTo>
                  <a:lnTo>
                    <a:pt x="1709" y="74"/>
                  </a:lnTo>
                  <a:lnTo>
                    <a:pt x="1731" y="74"/>
                  </a:lnTo>
                  <a:lnTo>
                    <a:pt x="1766" y="73"/>
                  </a:lnTo>
                  <a:lnTo>
                    <a:pt x="1770" y="73"/>
                  </a:lnTo>
                  <a:lnTo>
                    <a:pt x="1774" y="74"/>
                  </a:lnTo>
                  <a:lnTo>
                    <a:pt x="1776" y="75"/>
                  </a:lnTo>
                  <a:lnTo>
                    <a:pt x="1778" y="77"/>
                  </a:lnTo>
                  <a:lnTo>
                    <a:pt x="1779" y="79"/>
                  </a:lnTo>
                  <a:lnTo>
                    <a:pt x="1780" y="82"/>
                  </a:lnTo>
                  <a:lnTo>
                    <a:pt x="1780" y="84"/>
                  </a:lnTo>
                  <a:lnTo>
                    <a:pt x="1779" y="86"/>
                  </a:lnTo>
                  <a:lnTo>
                    <a:pt x="1778" y="88"/>
                  </a:lnTo>
                  <a:lnTo>
                    <a:pt x="1777" y="89"/>
                  </a:lnTo>
                  <a:lnTo>
                    <a:pt x="1773" y="91"/>
                  </a:lnTo>
                  <a:lnTo>
                    <a:pt x="1770" y="91"/>
                  </a:lnTo>
                  <a:lnTo>
                    <a:pt x="1767" y="91"/>
                  </a:lnTo>
                  <a:lnTo>
                    <a:pt x="1760" y="91"/>
                  </a:lnTo>
                  <a:lnTo>
                    <a:pt x="1752" y="92"/>
                  </a:lnTo>
                  <a:lnTo>
                    <a:pt x="1749" y="93"/>
                  </a:lnTo>
                  <a:lnTo>
                    <a:pt x="1747" y="94"/>
                  </a:lnTo>
                  <a:lnTo>
                    <a:pt x="1745" y="95"/>
                  </a:lnTo>
                  <a:lnTo>
                    <a:pt x="1744" y="97"/>
                  </a:lnTo>
                  <a:lnTo>
                    <a:pt x="1742" y="100"/>
                  </a:lnTo>
                  <a:lnTo>
                    <a:pt x="1741" y="103"/>
                  </a:lnTo>
                  <a:lnTo>
                    <a:pt x="1741" y="107"/>
                  </a:lnTo>
                  <a:lnTo>
                    <a:pt x="1740" y="112"/>
                  </a:lnTo>
                  <a:lnTo>
                    <a:pt x="1740" y="123"/>
                  </a:lnTo>
                  <a:lnTo>
                    <a:pt x="1740" y="138"/>
                  </a:lnTo>
                  <a:lnTo>
                    <a:pt x="1740" y="203"/>
                  </a:lnTo>
                  <a:lnTo>
                    <a:pt x="1740" y="280"/>
                  </a:lnTo>
                  <a:lnTo>
                    <a:pt x="1740" y="314"/>
                  </a:lnTo>
                  <a:lnTo>
                    <a:pt x="1740" y="328"/>
                  </a:lnTo>
                  <a:lnTo>
                    <a:pt x="1740" y="340"/>
                  </a:lnTo>
                  <a:lnTo>
                    <a:pt x="1741" y="351"/>
                  </a:lnTo>
                  <a:lnTo>
                    <a:pt x="1743" y="359"/>
                  </a:lnTo>
                  <a:lnTo>
                    <a:pt x="1744" y="365"/>
                  </a:lnTo>
                  <a:lnTo>
                    <a:pt x="1747" y="368"/>
                  </a:lnTo>
                  <a:lnTo>
                    <a:pt x="1752" y="372"/>
                  </a:lnTo>
                  <a:lnTo>
                    <a:pt x="1756" y="373"/>
                  </a:lnTo>
                  <a:lnTo>
                    <a:pt x="1760" y="375"/>
                  </a:lnTo>
                  <a:lnTo>
                    <a:pt x="1767" y="376"/>
                  </a:lnTo>
                  <a:lnTo>
                    <a:pt x="1774" y="376"/>
                  </a:lnTo>
                  <a:lnTo>
                    <a:pt x="1794" y="377"/>
                  </a:lnTo>
                  <a:lnTo>
                    <a:pt x="1809" y="377"/>
                  </a:lnTo>
                  <a:lnTo>
                    <a:pt x="1816" y="376"/>
                  </a:lnTo>
                  <a:lnTo>
                    <a:pt x="1822" y="375"/>
                  </a:lnTo>
                  <a:lnTo>
                    <a:pt x="1827" y="374"/>
                  </a:lnTo>
                  <a:lnTo>
                    <a:pt x="1832" y="372"/>
                  </a:lnTo>
                  <a:lnTo>
                    <a:pt x="1836" y="370"/>
                  </a:lnTo>
                  <a:lnTo>
                    <a:pt x="1840" y="366"/>
                  </a:lnTo>
                  <a:lnTo>
                    <a:pt x="1843" y="362"/>
                  </a:lnTo>
                  <a:lnTo>
                    <a:pt x="1846" y="356"/>
                  </a:lnTo>
                  <a:lnTo>
                    <a:pt x="1848" y="349"/>
                  </a:lnTo>
                  <a:lnTo>
                    <a:pt x="1849" y="343"/>
                  </a:lnTo>
                  <a:lnTo>
                    <a:pt x="1850" y="338"/>
                  </a:lnTo>
                  <a:lnTo>
                    <a:pt x="1851" y="337"/>
                  </a:lnTo>
                  <a:lnTo>
                    <a:pt x="1852" y="335"/>
                  </a:lnTo>
                  <a:lnTo>
                    <a:pt x="1854" y="334"/>
                  </a:lnTo>
                  <a:lnTo>
                    <a:pt x="1855" y="333"/>
                  </a:lnTo>
                  <a:lnTo>
                    <a:pt x="1857" y="332"/>
                  </a:lnTo>
                  <a:lnTo>
                    <a:pt x="1859" y="332"/>
                  </a:lnTo>
                  <a:close/>
                  <a:moveTo>
                    <a:pt x="2052" y="265"/>
                  </a:moveTo>
                  <a:lnTo>
                    <a:pt x="2120" y="265"/>
                  </a:lnTo>
                  <a:lnTo>
                    <a:pt x="2087" y="170"/>
                  </a:lnTo>
                  <a:lnTo>
                    <a:pt x="2052" y="265"/>
                  </a:lnTo>
                  <a:close/>
                  <a:moveTo>
                    <a:pt x="2266" y="392"/>
                  </a:moveTo>
                  <a:lnTo>
                    <a:pt x="2269" y="392"/>
                  </a:lnTo>
                  <a:lnTo>
                    <a:pt x="2271" y="393"/>
                  </a:lnTo>
                  <a:lnTo>
                    <a:pt x="2273" y="394"/>
                  </a:lnTo>
                  <a:lnTo>
                    <a:pt x="2275" y="395"/>
                  </a:lnTo>
                  <a:lnTo>
                    <a:pt x="2276" y="396"/>
                  </a:lnTo>
                  <a:lnTo>
                    <a:pt x="2276" y="398"/>
                  </a:lnTo>
                  <a:lnTo>
                    <a:pt x="2277" y="401"/>
                  </a:lnTo>
                  <a:lnTo>
                    <a:pt x="2276" y="404"/>
                  </a:lnTo>
                  <a:lnTo>
                    <a:pt x="2276" y="405"/>
                  </a:lnTo>
                  <a:lnTo>
                    <a:pt x="2275" y="406"/>
                  </a:lnTo>
                  <a:lnTo>
                    <a:pt x="2272" y="408"/>
                  </a:lnTo>
                  <a:lnTo>
                    <a:pt x="2270" y="409"/>
                  </a:lnTo>
                  <a:lnTo>
                    <a:pt x="2266" y="410"/>
                  </a:lnTo>
                  <a:lnTo>
                    <a:pt x="2262" y="410"/>
                  </a:lnTo>
                  <a:lnTo>
                    <a:pt x="2252" y="410"/>
                  </a:lnTo>
                  <a:lnTo>
                    <a:pt x="2220" y="410"/>
                  </a:lnTo>
                  <a:lnTo>
                    <a:pt x="2173" y="409"/>
                  </a:lnTo>
                  <a:lnTo>
                    <a:pt x="2171" y="409"/>
                  </a:lnTo>
                  <a:lnTo>
                    <a:pt x="2165" y="409"/>
                  </a:lnTo>
                  <a:lnTo>
                    <a:pt x="2163" y="408"/>
                  </a:lnTo>
                  <a:lnTo>
                    <a:pt x="2160" y="407"/>
                  </a:lnTo>
                  <a:lnTo>
                    <a:pt x="2158" y="406"/>
                  </a:lnTo>
                  <a:lnTo>
                    <a:pt x="2157" y="405"/>
                  </a:lnTo>
                  <a:lnTo>
                    <a:pt x="2156" y="403"/>
                  </a:lnTo>
                  <a:lnTo>
                    <a:pt x="2156" y="401"/>
                  </a:lnTo>
                  <a:lnTo>
                    <a:pt x="2156" y="398"/>
                  </a:lnTo>
                  <a:lnTo>
                    <a:pt x="2157" y="396"/>
                  </a:lnTo>
                  <a:lnTo>
                    <a:pt x="2158" y="394"/>
                  </a:lnTo>
                  <a:lnTo>
                    <a:pt x="2160" y="393"/>
                  </a:lnTo>
                  <a:lnTo>
                    <a:pt x="2163" y="392"/>
                  </a:lnTo>
                  <a:lnTo>
                    <a:pt x="2166" y="391"/>
                  </a:lnTo>
                  <a:lnTo>
                    <a:pt x="2166" y="389"/>
                  </a:lnTo>
                  <a:lnTo>
                    <a:pt x="2132" y="297"/>
                  </a:lnTo>
                  <a:lnTo>
                    <a:pt x="2040" y="297"/>
                  </a:lnTo>
                  <a:lnTo>
                    <a:pt x="2017" y="359"/>
                  </a:lnTo>
                  <a:lnTo>
                    <a:pt x="2015" y="367"/>
                  </a:lnTo>
                  <a:lnTo>
                    <a:pt x="2013" y="373"/>
                  </a:lnTo>
                  <a:lnTo>
                    <a:pt x="2012" y="379"/>
                  </a:lnTo>
                  <a:lnTo>
                    <a:pt x="2011" y="384"/>
                  </a:lnTo>
                  <a:lnTo>
                    <a:pt x="2012" y="386"/>
                  </a:lnTo>
                  <a:lnTo>
                    <a:pt x="2013" y="389"/>
                  </a:lnTo>
                  <a:lnTo>
                    <a:pt x="2014" y="390"/>
                  </a:lnTo>
                  <a:lnTo>
                    <a:pt x="2016" y="391"/>
                  </a:lnTo>
                  <a:lnTo>
                    <a:pt x="2019" y="392"/>
                  </a:lnTo>
                  <a:lnTo>
                    <a:pt x="2023" y="392"/>
                  </a:lnTo>
                  <a:lnTo>
                    <a:pt x="2029" y="392"/>
                  </a:lnTo>
                  <a:lnTo>
                    <a:pt x="2032" y="392"/>
                  </a:lnTo>
                  <a:lnTo>
                    <a:pt x="2036" y="393"/>
                  </a:lnTo>
                  <a:lnTo>
                    <a:pt x="2038" y="394"/>
                  </a:lnTo>
                  <a:lnTo>
                    <a:pt x="2039" y="396"/>
                  </a:lnTo>
                  <a:lnTo>
                    <a:pt x="2040" y="398"/>
                  </a:lnTo>
                  <a:lnTo>
                    <a:pt x="2041" y="401"/>
                  </a:lnTo>
                  <a:lnTo>
                    <a:pt x="2040" y="404"/>
                  </a:lnTo>
                  <a:lnTo>
                    <a:pt x="2039" y="405"/>
                  </a:lnTo>
                  <a:lnTo>
                    <a:pt x="2038" y="407"/>
                  </a:lnTo>
                  <a:lnTo>
                    <a:pt x="2037" y="408"/>
                  </a:lnTo>
                  <a:lnTo>
                    <a:pt x="2035" y="409"/>
                  </a:lnTo>
                  <a:lnTo>
                    <a:pt x="2032" y="410"/>
                  </a:lnTo>
                  <a:lnTo>
                    <a:pt x="2029" y="410"/>
                  </a:lnTo>
                  <a:lnTo>
                    <a:pt x="2006" y="409"/>
                  </a:lnTo>
                  <a:lnTo>
                    <a:pt x="1984" y="409"/>
                  </a:lnTo>
                  <a:lnTo>
                    <a:pt x="1975" y="409"/>
                  </a:lnTo>
                  <a:lnTo>
                    <a:pt x="1957" y="410"/>
                  </a:lnTo>
                  <a:lnTo>
                    <a:pt x="1935" y="410"/>
                  </a:lnTo>
                  <a:lnTo>
                    <a:pt x="1931" y="410"/>
                  </a:lnTo>
                  <a:lnTo>
                    <a:pt x="1927" y="409"/>
                  </a:lnTo>
                  <a:lnTo>
                    <a:pt x="1925" y="408"/>
                  </a:lnTo>
                  <a:lnTo>
                    <a:pt x="1923" y="406"/>
                  </a:lnTo>
                  <a:lnTo>
                    <a:pt x="1922" y="404"/>
                  </a:lnTo>
                  <a:lnTo>
                    <a:pt x="1922" y="401"/>
                  </a:lnTo>
                  <a:lnTo>
                    <a:pt x="1922" y="398"/>
                  </a:lnTo>
                  <a:lnTo>
                    <a:pt x="1922" y="397"/>
                  </a:lnTo>
                  <a:lnTo>
                    <a:pt x="1923" y="395"/>
                  </a:lnTo>
                  <a:lnTo>
                    <a:pt x="1925" y="394"/>
                  </a:lnTo>
                  <a:lnTo>
                    <a:pt x="1926" y="393"/>
                  </a:lnTo>
                  <a:lnTo>
                    <a:pt x="1929" y="392"/>
                  </a:lnTo>
                  <a:lnTo>
                    <a:pt x="1932" y="392"/>
                  </a:lnTo>
                  <a:lnTo>
                    <a:pt x="1944" y="391"/>
                  </a:lnTo>
                  <a:lnTo>
                    <a:pt x="1950" y="390"/>
                  </a:lnTo>
                  <a:lnTo>
                    <a:pt x="1952" y="389"/>
                  </a:lnTo>
                  <a:lnTo>
                    <a:pt x="1955" y="388"/>
                  </a:lnTo>
                  <a:lnTo>
                    <a:pt x="1959" y="385"/>
                  </a:lnTo>
                  <a:lnTo>
                    <a:pt x="1963" y="381"/>
                  </a:lnTo>
                  <a:lnTo>
                    <a:pt x="1966" y="376"/>
                  </a:lnTo>
                  <a:lnTo>
                    <a:pt x="1969" y="370"/>
                  </a:lnTo>
                  <a:lnTo>
                    <a:pt x="1973" y="363"/>
                  </a:lnTo>
                  <a:lnTo>
                    <a:pt x="1976" y="355"/>
                  </a:lnTo>
                  <a:lnTo>
                    <a:pt x="2081" y="84"/>
                  </a:lnTo>
                  <a:lnTo>
                    <a:pt x="2084" y="76"/>
                  </a:lnTo>
                  <a:lnTo>
                    <a:pt x="2086" y="73"/>
                  </a:lnTo>
                  <a:lnTo>
                    <a:pt x="2088" y="70"/>
                  </a:lnTo>
                  <a:lnTo>
                    <a:pt x="2090" y="67"/>
                  </a:lnTo>
                  <a:lnTo>
                    <a:pt x="2092" y="66"/>
                  </a:lnTo>
                  <a:lnTo>
                    <a:pt x="2094" y="64"/>
                  </a:lnTo>
                  <a:lnTo>
                    <a:pt x="2097" y="64"/>
                  </a:lnTo>
                  <a:lnTo>
                    <a:pt x="2100" y="64"/>
                  </a:lnTo>
                  <a:lnTo>
                    <a:pt x="2102" y="65"/>
                  </a:lnTo>
                  <a:lnTo>
                    <a:pt x="2104" y="67"/>
                  </a:lnTo>
                  <a:lnTo>
                    <a:pt x="2106" y="69"/>
                  </a:lnTo>
                  <a:lnTo>
                    <a:pt x="2109" y="74"/>
                  </a:lnTo>
                  <a:lnTo>
                    <a:pt x="2112" y="81"/>
                  </a:lnTo>
                  <a:lnTo>
                    <a:pt x="2126" y="115"/>
                  </a:lnTo>
                  <a:lnTo>
                    <a:pt x="2150" y="176"/>
                  </a:lnTo>
                  <a:lnTo>
                    <a:pt x="2186" y="270"/>
                  </a:lnTo>
                  <a:lnTo>
                    <a:pt x="2216" y="346"/>
                  </a:lnTo>
                  <a:lnTo>
                    <a:pt x="2222" y="360"/>
                  </a:lnTo>
                  <a:lnTo>
                    <a:pt x="2228" y="370"/>
                  </a:lnTo>
                  <a:lnTo>
                    <a:pt x="2230" y="374"/>
                  </a:lnTo>
                  <a:lnTo>
                    <a:pt x="2233" y="377"/>
                  </a:lnTo>
                  <a:lnTo>
                    <a:pt x="2235" y="380"/>
                  </a:lnTo>
                  <a:lnTo>
                    <a:pt x="2237" y="383"/>
                  </a:lnTo>
                  <a:lnTo>
                    <a:pt x="2241" y="386"/>
                  </a:lnTo>
                  <a:lnTo>
                    <a:pt x="2244" y="388"/>
                  </a:lnTo>
                  <a:lnTo>
                    <a:pt x="2247" y="390"/>
                  </a:lnTo>
                  <a:lnTo>
                    <a:pt x="2250" y="390"/>
                  </a:lnTo>
                  <a:lnTo>
                    <a:pt x="2258" y="391"/>
                  </a:lnTo>
                  <a:lnTo>
                    <a:pt x="2266" y="392"/>
                  </a:lnTo>
                  <a:close/>
                  <a:moveTo>
                    <a:pt x="2489" y="392"/>
                  </a:moveTo>
                  <a:lnTo>
                    <a:pt x="2493" y="392"/>
                  </a:lnTo>
                  <a:lnTo>
                    <a:pt x="2496" y="393"/>
                  </a:lnTo>
                  <a:lnTo>
                    <a:pt x="2498" y="394"/>
                  </a:lnTo>
                  <a:lnTo>
                    <a:pt x="2499" y="395"/>
                  </a:lnTo>
                  <a:lnTo>
                    <a:pt x="2501" y="398"/>
                  </a:lnTo>
                  <a:lnTo>
                    <a:pt x="2501" y="400"/>
                  </a:lnTo>
                  <a:lnTo>
                    <a:pt x="2501" y="404"/>
                  </a:lnTo>
                  <a:lnTo>
                    <a:pt x="2500" y="406"/>
                  </a:lnTo>
                  <a:lnTo>
                    <a:pt x="2498" y="407"/>
                  </a:lnTo>
                  <a:lnTo>
                    <a:pt x="2497" y="408"/>
                  </a:lnTo>
                  <a:lnTo>
                    <a:pt x="2494" y="409"/>
                  </a:lnTo>
                  <a:lnTo>
                    <a:pt x="2492" y="410"/>
                  </a:lnTo>
                  <a:lnTo>
                    <a:pt x="2488" y="410"/>
                  </a:lnTo>
                  <a:lnTo>
                    <a:pt x="2463" y="410"/>
                  </a:lnTo>
                  <a:lnTo>
                    <a:pt x="2442" y="409"/>
                  </a:lnTo>
                  <a:lnTo>
                    <a:pt x="2422" y="409"/>
                  </a:lnTo>
                  <a:lnTo>
                    <a:pt x="2402" y="409"/>
                  </a:lnTo>
                  <a:lnTo>
                    <a:pt x="2369" y="410"/>
                  </a:lnTo>
                  <a:lnTo>
                    <a:pt x="2365" y="410"/>
                  </a:lnTo>
                  <a:lnTo>
                    <a:pt x="2362" y="409"/>
                  </a:lnTo>
                  <a:lnTo>
                    <a:pt x="2359" y="408"/>
                  </a:lnTo>
                  <a:lnTo>
                    <a:pt x="2357" y="406"/>
                  </a:lnTo>
                  <a:lnTo>
                    <a:pt x="2356" y="405"/>
                  </a:lnTo>
                  <a:lnTo>
                    <a:pt x="2356" y="403"/>
                  </a:lnTo>
                  <a:lnTo>
                    <a:pt x="2355" y="400"/>
                  </a:lnTo>
                  <a:lnTo>
                    <a:pt x="2355" y="399"/>
                  </a:lnTo>
                  <a:lnTo>
                    <a:pt x="2356" y="398"/>
                  </a:lnTo>
                  <a:lnTo>
                    <a:pt x="2356" y="396"/>
                  </a:lnTo>
                  <a:lnTo>
                    <a:pt x="2357" y="395"/>
                  </a:lnTo>
                  <a:lnTo>
                    <a:pt x="2359" y="394"/>
                  </a:lnTo>
                  <a:lnTo>
                    <a:pt x="2361" y="393"/>
                  </a:lnTo>
                  <a:lnTo>
                    <a:pt x="2364" y="392"/>
                  </a:lnTo>
                  <a:lnTo>
                    <a:pt x="2367" y="392"/>
                  </a:lnTo>
                  <a:lnTo>
                    <a:pt x="2375" y="391"/>
                  </a:lnTo>
                  <a:lnTo>
                    <a:pt x="2381" y="390"/>
                  </a:lnTo>
                  <a:lnTo>
                    <a:pt x="2383" y="390"/>
                  </a:lnTo>
                  <a:lnTo>
                    <a:pt x="2384" y="389"/>
                  </a:lnTo>
                  <a:lnTo>
                    <a:pt x="2386" y="388"/>
                  </a:lnTo>
                  <a:lnTo>
                    <a:pt x="2387" y="386"/>
                  </a:lnTo>
                  <a:lnTo>
                    <a:pt x="2388" y="384"/>
                  </a:lnTo>
                  <a:lnTo>
                    <a:pt x="2388" y="381"/>
                  </a:lnTo>
                  <a:lnTo>
                    <a:pt x="2390" y="373"/>
                  </a:lnTo>
                  <a:lnTo>
                    <a:pt x="2391" y="357"/>
                  </a:lnTo>
                  <a:lnTo>
                    <a:pt x="2391" y="335"/>
                  </a:lnTo>
                  <a:lnTo>
                    <a:pt x="2392" y="280"/>
                  </a:lnTo>
                  <a:lnTo>
                    <a:pt x="2392" y="204"/>
                  </a:lnTo>
                  <a:lnTo>
                    <a:pt x="2392" y="138"/>
                  </a:lnTo>
                  <a:lnTo>
                    <a:pt x="2391" y="123"/>
                  </a:lnTo>
                  <a:lnTo>
                    <a:pt x="2391" y="112"/>
                  </a:lnTo>
                  <a:lnTo>
                    <a:pt x="2390" y="107"/>
                  </a:lnTo>
                  <a:lnTo>
                    <a:pt x="2390" y="103"/>
                  </a:lnTo>
                  <a:lnTo>
                    <a:pt x="2388" y="99"/>
                  </a:lnTo>
                  <a:lnTo>
                    <a:pt x="2387" y="97"/>
                  </a:lnTo>
                  <a:lnTo>
                    <a:pt x="2386" y="95"/>
                  </a:lnTo>
                  <a:lnTo>
                    <a:pt x="2384" y="94"/>
                  </a:lnTo>
                  <a:lnTo>
                    <a:pt x="2380" y="93"/>
                  </a:lnTo>
                  <a:lnTo>
                    <a:pt x="2374" y="92"/>
                  </a:lnTo>
                  <a:lnTo>
                    <a:pt x="2366" y="91"/>
                  </a:lnTo>
                  <a:lnTo>
                    <a:pt x="2363" y="91"/>
                  </a:lnTo>
                  <a:lnTo>
                    <a:pt x="2360" y="90"/>
                  </a:lnTo>
                  <a:lnTo>
                    <a:pt x="2358" y="89"/>
                  </a:lnTo>
                  <a:lnTo>
                    <a:pt x="2357" y="88"/>
                  </a:lnTo>
                  <a:lnTo>
                    <a:pt x="2355" y="85"/>
                  </a:lnTo>
                  <a:lnTo>
                    <a:pt x="2354" y="82"/>
                  </a:lnTo>
                  <a:lnTo>
                    <a:pt x="2355" y="79"/>
                  </a:lnTo>
                  <a:lnTo>
                    <a:pt x="2356" y="77"/>
                  </a:lnTo>
                  <a:lnTo>
                    <a:pt x="2358" y="75"/>
                  </a:lnTo>
                  <a:lnTo>
                    <a:pt x="2360" y="74"/>
                  </a:lnTo>
                  <a:lnTo>
                    <a:pt x="2365" y="73"/>
                  </a:lnTo>
                  <a:lnTo>
                    <a:pt x="2370" y="73"/>
                  </a:lnTo>
                  <a:lnTo>
                    <a:pt x="2401" y="74"/>
                  </a:lnTo>
                  <a:lnTo>
                    <a:pt x="2425" y="74"/>
                  </a:lnTo>
                  <a:lnTo>
                    <a:pt x="2445" y="74"/>
                  </a:lnTo>
                  <a:lnTo>
                    <a:pt x="2476" y="73"/>
                  </a:lnTo>
                  <a:lnTo>
                    <a:pt x="2482" y="74"/>
                  </a:lnTo>
                  <a:lnTo>
                    <a:pt x="2485" y="74"/>
                  </a:lnTo>
                  <a:lnTo>
                    <a:pt x="2487" y="75"/>
                  </a:lnTo>
                  <a:lnTo>
                    <a:pt x="2488" y="76"/>
                  </a:lnTo>
                  <a:lnTo>
                    <a:pt x="2489" y="78"/>
                  </a:lnTo>
                  <a:lnTo>
                    <a:pt x="2490" y="80"/>
                  </a:lnTo>
                  <a:lnTo>
                    <a:pt x="2490" y="82"/>
                  </a:lnTo>
                  <a:lnTo>
                    <a:pt x="2490" y="83"/>
                  </a:lnTo>
                  <a:lnTo>
                    <a:pt x="2490" y="85"/>
                  </a:lnTo>
                  <a:lnTo>
                    <a:pt x="2489" y="86"/>
                  </a:lnTo>
                  <a:lnTo>
                    <a:pt x="2488" y="88"/>
                  </a:lnTo>
                  <a:lnTo>
                    <a:pt x="2487" y="89"/>
                  </a:lnTo>
                  <a:lnTo>
                    <a:pt x="2485" y="90"/>
                  </a:lnTo>
                  <a:lnTo>
                    <a:pt x="2482" y="91"/>
                  </a:lnTo>
                  <a:lnTo>
                    <a:pt x="2478" y="91"/>
                  </a:lnTo>
                  <a:lnTo>
                    <a:pt x="2473" y="91"/>
                  </a:lnTo>
                  <a:lnTo>
                    <a:pt x="2467" y="92"/>
                  </a:lnTo>
                  <a:lnTo>
                    <a:pt x="2464" y="93"/>
                  </a:lnTo>
                  <a:lnTo>
                    <a:pt x="2462" y="94"/>
                  </a:lnTo>
                  <a:lnTo>
                    <a:pt x="2460" y="95"/>
                  </a:lnTo>
                  <a:lnTo>
                    <a:pt x="2458" y="97"/>
                  </a:lnTo>
                  <a:lnTo>
                    <a:pt x="2457" y="100"/>
                  </a:lnTo>
                  <a:lnTo>
                    <a:pt x="2456" y="103"/>
                  </a:lnTo>
                  <a:lnTo>
                    <a:pt x="2455" y="112"/>
                  </a:lnTo>
                  <a:lnTo>
                    <a:pt x="2455" y="123"/>
                  </a:lnTo>
                  <a:lnTo>
                    <a:pt x="2454" y="138"/>
                  </a:lnTo>
                  <a:lnTo>
                    <a:pt x="2454" y="204"/>
                  </a:lnTo>
                  <a:lnTo>
                    <a:pt x="2454" y="280"/>
                  </a:lnTo>
                  <a:lnTo>
                    <a:pt x="2454" y="336"/>
                  </a:lnTo>
                  <a:lnTo>
                    <a:pt x="2455" y="357"/>
                  </a:lnTo>
                  <a:lnTo>
                    <a:pt x="2456" y="374"/>
                  </a:lnTo>
                  <a:lnTo>
                    <a:pt x="2457" y="381"/>
                  </a:lnTo>
                  <a:lnTo>
                    <a:pt x="2458" y="384"/>
                  </a:lnTo>
                  <a:lnTo>
                    <a:pt x="2460" y="386"/>
                  </a:lnTo>
                  <a:lnTo>
                    <a:pt x="2461" y="388"/>
                  </a:lnTo>
                  <a:lnTo>
                    <a:pt x="2463" y="389"/>
                  </a:lnTo>
                  <a:lnTo>
                    <a:pt x="2466" y="390"/>
                  </a:lnTo>
                  <a:lnTo>
                    <a:pt x="2469" y="390"/>
                  </a:lnTo>
                  <a:lnTo>
                    <a:pt x="2479" y="391"/>
                  </a:lnTo>
                  <a:lnTo>
                    <a:pt x="2489" y="392"/>
                  </a:lnTo>
                  <a:close/>
                  <a:moveTo>
                    <a:pt x="2955" y="73"/>
                  </a:moveTo>
                  <a:lnTo>
                    <a:pt x="2960" y="73"/>
                  </a:lnTo>
                  <a:lnTo>
                    <a:pt x="2964" y="74"/>
                  </a:lnTo>
                  <a:lnTo>
                    <a:pt x="2967" y="75"/>
                  </a:lnTo>
                  <a:lnTo>
                    <a:pt x="2968" y="77"/>
                  </a:lnTo>
                  <a:lnTo>
                    <a:pt x="2970" y="79"/>
                  </a:lnTo>
                  <a:lnTo>
                    <a:pt x="2970" y="82"/>
                  </a:lnTo>
                  <a:lnTo>
                    <a:pt x="2970" y="85"/>
                  </a:lnTo>
                  <a:lnTo>
                    <a:pt x="2969" y="86"/>
                  </a:lnTo>
                  <a:lnTo>
                    <a:pt x="2968" y="88"/>
                  </a:lnTo>
                  <a:lnTo>
                    <a:pt x="2967" y="89"/>
                  </a:lnTo>
                  <a:lnTo>
                    <a:pt x="2964" y="90"/>
                  </a:lnTo>
                  <a:lnTo>
                    <a:pt x="2961" y="91"/>
                  </a:lnTo>
                  <a:lnTo>
                    <a:pt x="2958" y="91"/>
                  </a:lnTo>
                  <a:lnTo>
                    <a:pt x="2952" y="91"/>
                  </a:lnTo>
                  <a:lnTo>
                    <a:pt x="2946" y="92"/>
                  </a:lnTo>
                  <a:lnTo>
                    <a:pt x="2944" y="93"/>
                  </a:lnTo>
                  <a:lnTo>
                    <a:pt x="2941" y="95"/>
                  </a:lnTo>
                  <a:lnTo>
                    <a:pt x="2939" y="97"/>
                  </a:lnTo>
                  <a:lnTo>
                    <a:pt x="2938" y="98"/>
                  </a:lnTo>
                  <a:lnTo>
                    <a:pt x="2938" y="100"/>
                  </a:lnTo>
                  <a:lnTo>
                    <a:pt x="2936" y="104"/>
                  </a:lnTo>
                  <a:lnTo>
                    <a:pt x="2935" y="109"/>
                  </a:lnTo>
                  <a:lnTo>
                    <a:pt x="2935" y="124"/>
                  </a:lnTo>
                  <a:lnTo>
                    <a:pt x="2930" y="397"/>
                  </a:lnTo>
                  <a:lnTo>
                    <a:pt x="2930" y="402"/>
                  </a:lnTo>
                  <a:lnTo>
                    <a:pt x="2929" y="405"/>
                  </a:lnTo>
                  <a:lnTo>
                    <a:pt x="2929" y="408"/>
                  </a:lnTo>
                  <a:lnTo>
                    <a:pt x="2927" y="411"/>
                  </a:lnTo>
                  <a:lnTo>
                    <a:pt x="2927" y="412"/>
                  </a:lnTo>
                  <a:lnTo>
                    <a:pt x="2925" y="413"/>
                  </a:lnTo>
                  <a:lnTo>
                    <a:pt x="2924" y="414"/>
                  </a:lnTo>
                  <a:lnTo>
                    <a:pt x="2923" y="415"/>
                  </a:lnTo>
                  <a:lnTo>
                    <a:pt x="2921" y="415"/>
                  </a:lnTo>
                  <a:lnTo>
                    <a:pt x="2919" y="415"/>
                  </a:lnTo>
                  <a:lnTo>
                    <a:pt x="2917" y="415"/>
                  </a:lnTo>
                  <a:lnTo>
                    <a:pt x="2915" y="414"/>
                  </a:lnTo>
                  <a:lnTo>
                    <a:pt x="2912" y="413"/>
                  </a:lnTo>
                  <a:lnTo>
                    <a:pt x="2910" y="412"/>
                  </a:lnTo>
                  <a:lnTo>
                    <a:pt x="2906" y="408"/>
                  </a:lnTo>
                  <a:lnTo>
                    <a:pt x="2902" y="404"/>
                  </a:lnTo>
                  <a:lnTo>
                    <a:pt x="2888" y="391"/>
                  </a:lnTo>
                  <a:lnTo>
                    <a:pt x="2872" y="374"/>
                  </a:lnTo>
                  <a:lnTo>
                    <a:pt x="2834" y="335"/>
                  </a:lnTo>
                  <a:lnTo>
                    <a:pt x="2778" y="277"/>
                  </a:lnTo>
                  <a:lnTo>
                    <a:pt x="2751" y="249"/>
                  </a:lnTo>
                  <a:lnTo>
                    <a:pt x="2726" y="222"/>
                  </a:lnTo>
                  <a:lnTo>
                    <a:pt x="2688" y="179"/>
                  </a:lnTo>
                  <a:lnTo>
                    <a:pt x="2686" y="177"/>
                  </a:lnTo>
                  <a:lnTo>
                    <a:pt x="2690" y="346"/>
                  </a:lnTo>
                  <a:lnTo>
                    <a:pt x="2691" y="358"/>
                  </a:lnTo>
                  <a:lnTo>
                    <a:pt x="2692" y="367"/>
                  </a:lnTo>
                  <a:lnTo>
                    <a:pt x="2693" y="375"/>
                  </a:lnTo>
                  <a:lnTo>
                    <a:pt x="2695" y="380"/>
                  </a:lnTo>
                  <a:lnTo>
                    <a:pt x="2696" y="384"/>
                  </a:lnTo>
                  <a:lnTo>
                    <a:pt x="2698" y="387"/>
                  </a:lnTo>
                  <a:lnTo>
                    <a:pt x="2700" y="388"/>
                  </a:lnTo>
                  <a:lnTo>
                    <a:pt x="2702" y="389"/>
                  </a:lnTo>
                  <a:lnTo>
                    <a:pt x="2707" y="391"/>
                  </a:lnTo>
                  <a:lnTo>
                    <a:pt x="2712" y="391"/>
                  </a:lnTo>
                  <a:lnTo>
                    <a:pt x="2717" y="392"/>
                  </a:lnTo>
                  <a:lnTo>
                    <a:pt x="2722" y="392"/>
                  </a:lnTo>
                  <a:lnTo>
                    <a:pt x="2725" y="392"/>
                  </a:lnTo>
                  <a:lnTo>
                    <a:pt x="2728" y="393"/>
                  </a:lnTo>
                  <a:lnTo>
                    <a:pt x="2732" y="395"/>
                  </a:lnTo>
                  <a:lnTo>
                    <a:pt x="2733" y="396"/>
                  </a:lnTo>
                  <a:lnTo>
                    <a:pt x="2733" y="397"/>
                  </a:lnTo>
                  <a:lnTo>
                    <a:pt x="2734" y="400"/>
                  </a:lnTo>
                  <a:lnTo>
                    <a:pt x="2733" y="404"/>
                  </a:lnTo>
                  <a:lnTo>
                    <a:pt x="2732" y="406"/>
                  </a:lnTo>
                  <a:lnTo>
                    <a:pt x="2730" y="408"/>
                  </a:lnTo>
                  <a:lnTo>
                    <a:pt x="2728" y="409"/>
                  </a:lnTo>
                  <a:lnTo>
                    <a:pt x="2725" y="409"/>
                  </a:lnTo>
                  <a:lnTo>
                    <a:pt x="2723" y="410"/>
                  </a:lnTo>
                  <a:lnTo>
                    <a:pt x="2719" y="410"/>
                  </a:lnTo>
                  <a:lnTo>
                    <a:pt x="2696" y="410"/>
                  </a:lnTo>
                  <a:lnTo>
                    <a:pt x="2679" y="409"/>
                  </a:lnTo>
                  <a:lnTo>
                    <a:pt x="2667" y="409"/>
                  </a:lnTo>
                  <a:lnTo>
                    <a:pt x="2660" y="409"/>
                  </a:lnTo>
                  <a:lnTo>
                    <a:pt x="2644" y="410"/>
                  </a:lnTo>
                  <a:lnTo>
                    <a:pt x="2622" y="410"/>
                  </a:lnTo>
                  <a:lnTo>
                    <a:pt x="2618" y="410"/>
                  </a:lnTo>
                  <a:lnTo>
                    <a:pt x="2613" y="409"/>
                  </a:lnTo>
                  <a:lnTo>
                    <a:pt x="2611" y="408"/>
                  </a:lnTo>
                  <a:lnTo>
                    <a:pt x="2609" y="406"/>
                  </a:lnTo>
                  <a:lnTo>
                    <a:pt x="2608" y="404"/>
                  </a:lnTo>
                  <a:lnTo>
                    <a:pt x="2608" y="400"/>
                  </a:lnTo>
                  <a:lnTo>
                    <a:pt x="2608" y="398"/>
                  </a:lnTo>
                  <a:lnTo>
                    <a:pt x="2609" y="397"/>
                  </a:lnTo>
                  <a:lnTo>
                    <a:pt x="2610" y="395"/>
                  </a:lnTo>
                  <a:lnTo>
                    <a:pt x="2611" y="394"/>
                  </a:lnTo>
                  <a:lnTo>
                    <a:pt x="2613" y="393"/>
                  </a:lnTo>
                  <a:lnTo>
                    <a:pt x="2616" y="392"/>
                  </a:lnTo>
                  <a:lnTo>
                    <a:pt x="2619" y="392"/>
                  </a:lnTo>
                  <a:lnTo>
                    <a:pt x="2629" y="391"/>
                  </a:lnTo>
                  <a:lnTo>
                    <a:pt x="2633" y="391"/>
                  </a:lnTo>
                  <a:lnTo>
                    <a:pt x="2637" y="390"/>
                  </a:lnTo>
                  <a:lnTo>
                    <a:pt x="2639" y="389"/>
                  </a:lnTo>
                  <a:lnTo>
                    <a:pt x="2640" y="388"/>
                  </a:lnTo>
                  <a:lnTo>
                    <a:pt x="2641" y="386"/>
                  </a:lnTo>
                  <a:lnTo>
                    <a:pt x="2643" y="383"/>
                  </a:lnTo>
                  <a:lnTo>
                    <a:pt x="2644" y="379"/>
                  </a:lnTo>
                  <a:lnTo>
                    <a:pt x="2645" y="372"/>
                  </a:lnTo>
                  <a:lnTo>
                    <a:pt x="2646" y="364"/>
                  </a:lnTo>
                  <a:lnTo>
                    <a:pt x="2646" y="341"/>
                  </a:lnTo>
                  <a:lnTo>
                    <a:pt x="2650" y="85"/>
                  </a:lnTo>
                  <a:lnTo>
                    <a:pt x="2650" y="80"/>
                  </a:lnTo>
                  <a:lnTo>
                    <a:pt x="2651" y="77"/>
                  </a:lnTo>
                  <a:lnTo>
                    <a:pt x="2651" y="74"/>
                  </a:lnTo>
                  <a:lnTo>
                    <a:pt x="2653" y="71"/>
                  </a:lnTo>
                  <a:lnTo>
                    <a:pt x="2655" y="68"/>
                  </a:lnTo>
                  <a:lnTo>
                    <a:pt x="2657" y="66"/>
                  </a:lnTo>
                  <a:lnTo>
                    <a:pt x="2661" y="66"/>
                  </a:lnTo>
                  <a:lnTo>
                    <a:pt x="2665" y="67"/>
                  </a:lnTo>
                  <a:lnTo>
                    <a:pt x="2668" y="69"/>
                  </a:lnTo>
                  <a:lnTo>
                    <a:pt x="2670" y="70"/>
                  </a:lnTo>
                  <a:lnTo>
                    <a:pt x="2672" y="72"/>
                  </a:lnTo>
                  <a:lnTo>
                    <a:pt x="2676" y="77"/>
                  </a:lnTo>
                  <a:lnTo>
                    <a:pt x="2680" y="81"/>
                  </a:lnTo>
                  <a:lnTo>
                    <a:pt x="2691" y="94"/>
                  </a:lnTo>
                  <a:lnTo>
                    <a:pt x="2721" y="126"/>
                  </a:lnTo>
                  <a:lnTo>
                    <a:pt x="2741" y="147"/>
                  </a:lnTo>
                  <a:lnTo>
                    <a:pt x="2762" y="170"/>
                  </a:lnTo>
                  <a:lnTo>
                    <a:pt x="2809" y="219"/>
                  </a:lnTo>
                  <a:lnTo>
                    <a:pt x="2839" y="250"/>
                  </a:lnTo>
                  <a:lnTo>
                    <a:pt x="2871" y="285"/>
                  </a:lnTo>
                  <a:lnTo>
                    <a:pt x="2895" y="311"/>
                  </a:lnTo>
                  <a:lnTo>
                    <a:pt x="2891" y="128"/>
                  </a:lnTo>
                  <a:lnTo>
                    <a:pt x="2891" y="118"/>
                  </a:lnTo>
                  <a:lnTo>
                    <a:pt x="2890" y="111"/>
                  </a:lnTo>
                  <a:lnTo>
                    <a:pt x="2889" y="105"/>
                  </a:lnTo>
                  <a:lnTo>
                    <a:pt x="2888" y="101"/>
                  </a:lnTo>
                  <a:lnTo>
                    <a:pt x="2886" y="98"/>
                  </a:lnTo>
                  <a:lnTo>
                    <a:pt x="2884" y="96"/>
                  </a:lnTo>
                  <a:lnTo>
                    <a:pt x="2882" y="95"/>
                  </a:lnTo>
                  <a:lnTo>
                    <a:pt x="2880" y="93"/>
                  </a:lnTo>
                  <a:lnTo>
                    <a:pt x="2875" y="92"/>
                  </a:lnTo>
                  <a:lnTo>
                    <a:pt x="2870" y="91"/>
                  </a:lnTo>
                  <a:lnTo>
                    <a:pt x="2860" y="91"/>
                  </a:lnTo>
                  <a:lnTo>
                    <a:pt x="2856" y="91"/>
                  </a:lnTo>
                  <a:lnTo>
                    <a:pt x="2853" y="90"/>
                  </a:lnTo>
                  <a:lnTo>
                    <a:pt x="2851" y="89"/>
                  </a:lnTo>
                  <a:lnTo>
                    <a:pt x="2850" y="88"/>
                  </a:lnTo>
                  <a:lnTo>
                    <a:pt x="2848" y="85"/>
                  </a:lnTo>
                  <a:lnTo>
                    <a:pt x="2848" y="82"/>
                  </a:lnTo>
                  <a:lnTo>
                    <a:pt x="2848" y="79"/>
                  </a:lnTo>
                  <a:lnTo>
                    <a:pt x="2850" y="77"/>
                  </a:lnTo>
                  <a:lnTo>
                    <a:pt x="2850" y="76"/>
                  </a:lnTo>
                  <a:lnTo>
                    <a:pt x="2851" y="75"/>
                  </a:lnTo>
                  <a:lnTo>
                    <a:pt x="2854" y="74"/>
                  </a:lnTo>
                  <a:lnTo>
                    <a:pt x="2859" y="73"/>
                  </a:lnTo>
                  <a:lnTo>
                    <a:pt x="2864" y="73"/>
                  </a:lnTo>
                  <a:lnTo>
                    <a:pt x="2883" y="73"/>
                  </a:lnTo>
                  <a:lnTo>
                    <a:pt x="2900" y="74"/>
                  </a:lnTo>
                  <a:lnTo>
                    <a:pt x="2914" y="74"/>
                  </a:lnTo>
                  <a:lnTo>
                    <a:pt x="2922" y="74"/>
                  </a:lnTo>
                  <a:lnTo>
                    <a:pt x="2936" y="73"/>
                  </a:lnTo>
                  <a:lnTo>
                    <a:pt x="2955" y="73"/>
                  </a:lnTo>
                  <a:close/>
                  <a:moveTo>
                    <a:pt x="3307" y="334"/>
                  </a:moveTo>
                  <a:lnTo>
                    <a:pt x="3310" y="334"/>
                  </a:lnTo>
                  <a:lnTo>
                    <a:pt x="3312" y="335"/>
                  </a:lnTo>
                  <a:lnTo>
                    <a:pt x="3313" y="337"/>
                  </a:lnTo>
                  <a:lnTo>
                    <a:pt x="3314" y="339"/>
                  </a:lnTo>
                  <a:lnTo>
                    <a:pt x="3315" y="343"/>
                  </a:lnTo>
                  <a:lnTo>
                    <a:pt x="3315" y="347"/>
                  </a:lnTo>
                  <a:lnTo>
                    <a:pt x="3315" y="358"/>
                  </a:lnTo>
                  <a:lnTo>
                    <a:pt x="3313" y="372"/>
                  </a:lnTo>
                  <a:lnTo>
                    <a:pt x="3311" y="386"/>
                  </a:lnTo>
                  <a:lnTo>
                    <a:pt x="3310" y="396"/>
                  </a:lnTo>
                  <a:lnTo>
                    <a:pt x="3308" y="401"/>
                  </a:lnTo>
                  <a:lnTo>
                    <a:pt x="3306" y="405"/>
                  </a:lnTo>
                  <a:lnTo>
                    <a:pt x="3303" y="408"/>
                  </a:lnTo>
                  <a:lnTo>
                    <a:pt x="3300" y="409"/>
                  </a:lnTo>
                  <a:lnTo>
                    <a:pt x="3297" y="410"/>
                  </a:lnTo>
                  <a:lnTo>
                    <a:pt x="3293" y="411"/>
                  </a:lnTo>
                  <a:lnTo>
                    <a:pt x="3282" y="411"/>
                  </a:lnTo>
                  <a:lnTo>
                    <a:pt x="3232" y="411"/>
                  </a:lnTo>
                  <a:lnTo>
                    <a:pt x="3197" y="410"/>
                  </a:lnTo>
                  <a:lnTo>
                    <a:pt x="3165" y="409"/>
                  </a:lnTo>
                  <a:lnTo>
                    <a:pt x="3145" y="409"/>
                  </a:lnTo>
                  <a:lnTo>
                    <a:pt x="3111" y="410"/>
                  </a:lnTo>
                  <a:lnTo>
                    <a:pt x="3107" y="410"/>
                  </a:lnTo>
                  <a:lnTo>
                    <a:pt x="3104" y="409"/>
                  </a:lnTo>
                  <a:lnTo>
                    <a:pt x="3102" y="408"/>
                  </a:lnTo>
                  <a:lnTo>
                    <a:pt x="3100" y="407"/>
                  </a:lnTo>
                  <a:lnTo>
                    <a:pt x="3098" y="403"/>
                  </a:lnTo>
                  <a:lnTo>
                    <a:pt x="3098" y="400"/>
                  </a:lnTo>
                  <a:lnTo>
                    <a:pt x="3098" y="398"/>
                  </a:lnTo>
                  <a:lnTo>
                    <a:pt x="3099" y="397"/>
                  </a:lnTo>
                  <a:lnTo>
                    <a:pt x="3100" y="395"/>
                  </a:lnTo>
                  <a:lnTo>
                    <a:pt x="3101" y="394"/>
                  </a:lnTo>
                  <a:lnTo>
                    <a:pt x="3103" y="393"/>
                  </a:lnTo>
                  <a:lnTo>
                    <a:pt x="3106" y="392"/>
                  </a:lnTo>
                  <a:lnTo>
                    <a:pt x="3110" y="392"/>
                  </a:lnTo>
                  <a:lnTo>
                    <a:pt x="3118" y="391"/>
                  </a:lnTo>
                  <a:lnTo>
                    <a:pt x="3124" y="390"/>
                  </a:lnTo>
                  <a:lnTo>
                    <a:pt x="3127" y="389"/>
                  </a:lnTo>
                  <a:lnTo>
                    <a:pt x="3129" y="385"/>
                  </a:lnTo>
                  <a:lnTo>
                    <a:pt x="3130" y="383"/>
                  </a:lnTo>
                  <a:lnTo>
                    <a:pt x="3131" y="380"/>
                  </a:lnTo>
                  <a:lnTo>
                    <a:pt x="3132" y="371"/>
                  </a:lnTo>
                  <a:lnTo>
                    <a:pt x="3133" y="355"/>
                  </a:lnTo>
                  <a:lnTo>
                    <a:pt x="3134" y="333"/>
                  </a:lnTo>
                  <a:lnTo>
                    <a:pt x="3134" y="280"/>
                  </a:lnTo>
                  <a:lnTo>
                    <a:pt x="3134" y="204"/>
                  </a:lnTo>
                  <a:lnTo>
                    <a:pt x="3134" y="138"/>
                  </a:lnTo>
                  <a:lnTo>
                    <a:pt x="3134" y="123"/>
                  </a:lnTo>
                  <a:lnTo>
                    <a:pt x="3133" y="112"/>
                  </a:lnTo>
                  <a:lnTo>
                    <a:pt x="3132" y="104"/>
                  </a:lnTo>
                  <a:lnTo>
                    <a:pt x="3131" y="101"/>
                  </a:lnTo>
                  <a:lnTo>
                    <a:pt x="3130" y="98"/>
                  </a:lnTo>
                  <a:lnTo>
                    <a:pt x="3128" y="96"/>
                  </a:lnTo>
                  <a:lnTo>
                    <a:pt x="3126" y="95"/>
                  </a:lnTo>
                  <a:lnTo>
                    <a:pt x="3123" y="93"/>
                  </a:lnTo>
                  <a:lnTo>
                    <a:pt x="3119" y="92"/>
                  </a:lnTo>
                  <a:lnTo>
                    <a:pt x="3113" y="92"/>
                  </a:lnTo>
                  <a:lnTo>
                    <a:pt x="3104" y="91"/>
                  </a:lnTo>
                  <a:lnTo>
                    <a:pt x="3100" y="91"/>
                  </a:lnTo>
                  <a:lnTo>
                    <a:pt x="3098" y="90"/>
                  </a:lnTo>
                  <a:lnTo>
                    <a:pt x="3096" y="89"/>
                  </a:lnTo>
                  <a:lnTo>
                    <a:pt x="3094" y="88"/>
                  </a:lnTo>
                  <a:lnTo>
                    <a:pt x="3093" y="87"/>
                  </a:lnTo>
                  <a:lnTo>
                    <a:pt x="3092" y="85"/>
                  </a:lnTo>
                  <a:lnTo>
                    <a:pt x="3092" y="82"/>
                  </a:lnTo>
                  <a:lnTo>
                    <a:pt x="3092" y="79"/>
                  </a:lnTo>
                  <a:lnTo>
                    <a:pt x="3093" y="77"/>
                  </a:lnTo>
                  <a:lnTo>
                    <a:pt x="3095" y="75"/>
                  </a:lnTo>
                  <a:lnTo>
                    <a:pt x="3097" y="74"/>
                  </a:lnTo>
                  <a:lnTo>
                    <a:pt x="3102" y="73"/>
                  </a:lnTo>
                  <a:lnTo>
                    <a:pt x="3106" y="73"/>
                  </a:lnTo>
                  <a:lnTo>
                    <a:pt x="3145" y="74"/>
                  </a:lnTo>
                  <a:lnTo>
                    <a:pt x="3168" y="74"/>
                  </a:lnTo>
                  <a:lnTo>
                    <a:pt x="3272" y="74"/>
                  </a:lnTo>
                  <a:lnTo>
                    <a:pt x="3282" y="73"/>
                  </a:lnTo>
                  <a:lnTo>
                    <a:pt x="3290" y="72"/>
                  </a:lnTo>
                  <a:lnTo>
                    <a:pt x="3292" y="71"/>
                  </a:lnTo>
                  <a:lnTo>
                    <a:pt x="3294" y="70"/>
                  </a:lnTo>
                  <a:lnTo>
                    <a:pt x="3298" y="70"/>
                  </a:lnTo>
                  <a:lnTo>
                    <a:pt x="3299" y="70"/>
                  </a:lnTo>
                  <a:lnTo>
                    <a:pt x="3302" y="71"/>
                  </a:lnTo>
                  <a:lnTo>
                    <a:pt x="3303" y="72"/>
                  </a:lnTo>
                  <a:lnTo>
                    <a:pt x="3304" y="74"/>
                  </a:lnTo>
                  <a:lnTo>
                    <a:pt x="3305" y="76"/>
                  </a:lnTo>
                  <a:lnTo>
                    <a:pt x="3305" y="79"/>
                  </a:lnTo>
                  <a:lnTo>
                    <a:pt x="3304" y="84"/>
                  </a:lnTo>
                  <a:lnTo>
                    <a:pt x="3303" y="92"/>
                  </a:lnTo>
                  <a:lnTo>
                    <a:pt x="3302" y="107"/>
                  </a:lnTo>
                  <a:lnTo>
                    <a:pt x="3301" y="117"/>
                  </a:lnTo>
                  <a:lnTo>
                    <a:pt x="3300" y="136"/>
                  </a:lnTo>
                  <a:lnTo>
                    <a:pt x="3298" y="141"/>
                  </a:lnTo>
                  <a:lnTo>
                    <a:pt x="3297" y="142"/>
                  </a:lnTo>
                  <a:lnTo>
                    <a:pt x="3295" y="144"/>
                  </a:lnTo>
                  <a:lnTo>
                    <a:pt x="3293" y="145"/>
                  </a:lnTo>
                  <a:lnTo>
                    <a:pt x="3290" y="145"/>
                  </a:lnTo>
                  <a:lnTo>
                    <a:pt x="3289" y="145"/>
                  </a:lnTo>
                  <a:lnTo>
                    <a:pt x="3288" y="145"/>
                  </a:lnTo>
                  <a:lnTo>
                    <a:pt x="3286" y="144"/>
                  </a:lnTo>
                  <a:lnTo>
                    <a:pt x="3285" y="143"/>
                  </a:lnTo>
                  <a:lnTo>
                    <a:pt x="3284" y="142"/>
                  </a:lnTo>
                  <a:lnTo>
                    <a:pt x="3283" y="140"/>
                  </a:lnTo>
                  <a:lnTo>
                    <a:pt x="3282" y="137"/>
                  </a:lnTo>
                  <a:lnTo>
                    <a:pt x="3282" y="134"/>
                  </a:lnTo>
                  <a:lnTo>
                    <a:pt x="3282" y="131"/>
                  </a:lnTo>
                  <a:lnTo>
                    <a:pt x="3281" y="128"/>
                  </a:lnTo>
                  <a:lnTo>
                    <a:pt x="3280" y="124"/>
                  </a:lnTo>
                  <a:lnTo>
                    <a:pt x="3279" y="120"/>
                  </a:lnTo>
                  <a:lnTo>
                    <a:pt x="3278" y="117"/>
                  </a:lnTo>
                  <a:lnTo>
                    <a:pt x="3276" y="115"/>
                  </a:lnTo>
                  <a:lnTo>
                    <a:pt x="3274" y="113"/>
                  </a:lnTo>
                  <a:lnTo>
                    <a:pt x="3271" y="112"/>
                  </a:lnTo>
                  <a:lnTo>
                    <a:pt x="3267" y="110"/>
                  </a:lnTo>
                  <a:lnTo>
                    <a:pt x="3262" y="109"/>
                  </a:lnTo>
                  <a:lnTo>
                    <a:pt x="3255" y="108"/>
                  </a:lnTo>
                  <a:lnTo>
                    <a:pt x="3229" y="107"/>
                  </a:lnTo>
                  <a:lnTo>
                    <a:pt x="3198" y="106"/>
                  </a:lnTo>
                  <a:lnTo>
                    <a:pt x="3198" y="214"/>
                  </a:lnTo>
                  <a:lnTo>
                    <a:pt x="3242" y="214"/>
                  </a:lnTo>
                  <a:lnTo>
                    <a:pt x="3263" y="213"/>
                  </a:lnTo>
                  <a:lnTo>
                    <a:pt x="3269" y="213"/>
                  </a:lnTo>
                  <a:lnTo>
                    <a:pt x="3274" y="212"/>
                  </a:lnTo>
                  <a:lnTo>
                    <a:pt x="3277" y="211"/>
                  </a:lnTo>
                  <a:lnTo>
                    <a:pt x="3280" y="209"/>
                  </a:lnTo>
                  <a:lnTo>
                    <a:pt x="3283" y="206"/>
                  </a:lnTo>
                  <a:lnTo>
                    <a:pt x="3285" y="203"/>
                  </a:lnTo>
                  <a:lnTo>
                    <a:pt x="3288" y="202"/>
                  </a:lnTo>
                  <a:lnTo>
                    <a:pt x="3290" y="201"/>
                  </a:lnTo>
                  <a:lnTo>
                    <a:pt x="3294" y="202"/>
                  </a:lnTo>
                  <a:lnTo>
                    <a:pt x="3296" y="204"/>
                  </a:lnTo>
                  <a:lnTo>
                    <a:pt x="3298" y="206"/>
                  </a:lnTo>
                  <a:lnTo>
                    <a:pt x="3298" y="208"/>
                  </a:lnTo>
                  <a:lnTo>
                    <a:pt x="3298" y="210"/>
                  </a:lnTo>
                  <a:lnTo>
                    <a:pt x="3298" y="215"/>
                  </a:lnTo>
                  <a:lnTo>
                    <a:pt x="3296" y="224"/>
                  </a:lnTo>
                  <a:lnTo>
                    <a:pt x="3295" y="242"/>
                  </a:lnTo>
                  <a:lnTo>
                    <a:pt x="3294" y="258"/>
                  </a:lnTo>
                  <a:lnTo>
                    <a:pt x="3293" y="270"/>
                  </a:lnTo>
                  <a:lnTo>
                    <a:pt x="3293" y="274"/>
                  </a:lnTo>
                  <a:lnTo>
                    <a:pt x="3292" y="278"/>
                  </a:lnTo>
                  <a:lnTo>
                    <a:pt x="3291" y="281"/>
                  </a:lnTo>
                  <a:lnTo>
                    <a:pt x="3290" y="282"/>
                  </a:lnTo>
                  <a:lnTo>
                    <a:pt x="3287" y="283"/>
                  </a:lnTo>
                  <a:lnTo>
                    <a:pt x="3284" y="284"/>
                  </a:lnTo>
                  <a:lnTo>
                    <a:pt x="3281" y="283"/>
                  </a:lnTo>
                  <a:lnTo>
                    <a:pt x="3278" y="281"/>
                  </a:lnTo>
                  <a:lnTo>
                    <a:pt x="3277" y="280"/>
                  </a:lnTo>
                  <a:lnTo>
                    <a:pt x="3276" y="278"/>
                  </a:lnTo>
                  <a:lnTo>
                    <a:pt x="3276" y="277"/>
                  </a:lnTo>
                  <a:lnTo>
                    <a:pt x="3276" y="275"/>
                  </a:lnTo>
                  <a:lnTo>
                    <a:pt x="3275" y="271"/>
                  </a:lnTo>
                  <a:lnTo>
                    <a:pt x="3275" y="266"/>
                  </a:lnTo>
                  <a:lnTo>
                    <a:pt x="3274" y="260"/>
                  </a:lnTo>
                  <a:lnTo>
                    <a:pt x="3273" y="256"/>
                  </a:lnTo>
                  <a:lnTo>
                    <a:pt x="3271" y="254"/>
                  </a:lnTo>
                  <a:lnTo>
                    <a:pt x="3269" y="253"/>
                  </a:lnTo>
                  <a:lnTo>
                    <a:pt x="3267" y="251"/>
                  </a:lnTo>
                  <a:lnTo>
                    <a:pt x="3264" y="249"/>
                  </a:lnTo>
                  <a:lnTo>
                    <a:pt x="3260" y="248"/>
                  </a:lnTo>
                  <a:lnTo>
                    <a:pt x="3255" y="248"/>
                  </a:lnTo>
                  <a:lnTo>
                    <a:pt x="3229" y="247"/>
                  </a:lnTo>
                  <a:lnTo>
                    <a:pt x="3198" y="246"/>
                  </a:lnTo>
                  <a:lnTo>
                    <a:pt x="3198" y="297"/>
                  </a:lnTo>
                  <a:lnTo>
                    <a:pt x="3198" y="346"/>
                  </a:lnTo>
                  <a:lnTo>
                    <a:pt x="3199" y="355"/>
                  </a:lnTo>
                  <a:lnTo>
                    <a:pt x="3200" y="362"/>
                  </a:lnTo>
                  <a:lnTo>
                    <a:pt x="3200" y="365"/>
                  </a:lnTo>
                  <a:lnTo>
                    <a:pt x="3202" y="367"/>
                  </a:lnTo>
                  <a:lnTo>
                    <a:pt x="3203" y="369"/>
                  </a:lnTo>
                  <a:lnTo>
                    <a:pt x="3205" y="371"/>
                  </a:lnTo>
                  <a:lnTo>
                    <a:pt x="3206" y="372"/>
                  </a:lnTo>
                  <a:lnTo>
                    <a:pt x="3208" y="373"/>
                  </a:lnTo>
                  <a:lnTo>
                    <a:pt x="3211" y="374"/>
                  </a:lnTo>
                  <a:lnTo>
                    <a:pt x="3214" y="375"/>
                  </a:lnTo>
                  <a:lnTo>
                    <a:pt x="3219" y="376"/>
                  </a:lnTo>
                  <a:lnTo>
                    <a:pt x="3229" y="377"/>
                  </a:lnTo>
                  <a:lnTo>
                    <a:pt x="3244" y="378"/>
                  </a:lnTo>
                  <a:lnTo>
                    <a:pt x="3252" y="377"/>
                  </a:lnTo>
                  <a:lnTo>
                    <a:pt x="3263" y="377"/>
                  </a:lnTo>
                  <a:lnTo>
                    <a:pt x="3268" y="376"/>
                  </a:lnTo>
                  <a:lnTo>
                    <a:pt x="3273" y="376"/>
                  </a:lnTo>
                  <a:lnTo>
                    <a:pt x="3277" y="374"/>
                  </a:lnTo>
                  <a:lnTo>
                    <a:pt x="3281" y="373"/>
                  </a:lnTo>
                  <a:lnTo>
                    <a:pt x="3284" y="371"/>
                  </a:lnTo>
                  <a:lnTo>
                    <a:pt x="3286" y="370"/>
                  </a:lnTo>
                  <a:lnTo>
                    <a:pt x="3287" y="369"/>
                  </a:lnTo>
                  <a:lnTo>
                    <a:pt x="3289" y="366"/>
                  </a:lnTo>
                  <a:lnTo>
                    <a:pt x="3292" y="363"/>
                  </a:lnTo>
                  <a:lnTo>
                    <a:pt x="3293" y="360"/>
                  </a:lnTo>
                  <a:lnTo>
                    <a:pt x="3295" y="355"/>
                  </a:lnTo>
                  <a:lnTo>
                    <a:pt x="3296" y="350"/>
                  </a:lnTo>
                  <a:lnTo>
                    <a:pt x="3297" y="345"/>
                  </a:lnTo>
                  <a:lnTo>
                    <a:pt x="3298" y="341"/>
                  </a:lnTo>
                  <a:lnTo>
                    <a:pt x="3299" y="340"/>
                  </a:lnTo>
                  <a:lnTo>
                    <a:pt x="3299" y="338"/>
                  </a:lnTo>
                  <a:lnTo>
                    <a:pt x="3301" y="336"/>
                  </a:lnTo>
                  <a:lnTo>
                    <a:pt x="3302" y="335"/>
                  </a:lnTo>
                  <a:lnTo>
                    <a:pt x="3304" y="334"/>
                  </a:lnTo>
                  <a:lnTo>
                    <a:pt x="330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5" name="Freeform 6">
            <a:hlinkClick r:id="rId6"/>
          </p:cNvPr>
          <p:cNvSpPr>
            <a:spLocks noChangeAspect="1" noEditPoints="1"/>
          </p:cNvSpPr>
          <p:nvPr userDrawn="1"/>
        </p:nvSpPr>
        <p:spPr bwMode="auto">
          <a:xfrm>
            <a:off x="11244924" y="5707028"/>
            <a:ext cx="288321" cy="288000"/>
          </a:xfrm>
          <a:custGeom>
            <a:avLst/>
            <a:gdLst>
              <a:gd name="T0" fmla="*/ 653 w 897"/>
              <a:gd name="T1" fmla="*/ 640 h 896"/>
              <a:gd name="T2" fmla="*/ 626 w 897"/>
              <a:gd name="T3" fmla="*/ 660 h 896"/>
              <a:gd name="T4" fmla="*/ 270 w 897"/>
              <a:gd name="T5" fmla="*/ 660 h 896"/>
              <a:gd name="T6" fmla="*/ 243 w 897"/>
              <a:gd name="T7" fmla="*/ 640 h 896"/>
              <a:gd name="T8" fmla="*/ 235 w 897"/>
              <a:gd name="T9" fmla="*/ 421 h 896"/>
              <a:gd name="T10" fmla="*/ 303 w 897"/>
              <a:gd name="T11" fmla="*/ 438 h 896"/>
              <a:gd name="T12" fmla="*/ 315 w 897"/>
              <a:gd name="T13" fmla="*/ 505 h 896"/>
              <a:gd name="T14" fmla="*/ 361 w 897"/>
              <a:gd name="T15" fmla="*/ 565 h 896"/>
              <a:gd name="T16" fmla="*/ 419 w 897"/>
              <a:gd name="T17" fmla="*/ 590 h 896"/>
              <a:gd name="T18" fmla="*/ 498 w 897"/>
              <a:gd name="T19" fmla="*/ 585 h 896"/>
              <a:gd name="T20" fmla="*/ 560 w 897"/>
              <a:gd name="T21" fmla="*/ 541 h 896"/>
              <a:gd name="T22" fmla="*/ 589 w 897"/>
              <a:gd name="T23" fmla="*/ 484 h 896"/>
              <a:gd name="T24" fmla="*/ 592 w 897"/>
              <a:gd name="T25" fmla="*/ 428 h 896"/>
              <a:gd name="T26" fmla="*/ 373 w 897"/>
              <a:gd name="T27" fmla="*/ 394 h 896"/>
              <a:gd name="T28" fmla="*/ 415 w 897"/>
              <a:gd name="T29" fmla="*/ 361 h 896"/>
              <a:gd name="T30" fmla="*/ 471 w 897"/>
              <a:gd name="T31" fmla="*/ 358 h 896"/>
              <a:gd name="T32" fmla="*/ 509 w 897"/>
              <a:gd name="T33" fmla="*/ 378 h 896"/>
              <a:gd name="T34" fmla="*/ 535 w 897"/>
              <a:gd name="T35" fmla="*/ 413 h 896"/>
              <a:gd name="T36" fmla="*/ 541 w 897"/>
              <a:gd name="T37" fmla="*/ 458 h 896"/>
              <a:gd name="T38" fmla="*/ 520 w 897"/>
              <a:gd name="T39" fmla="*/ 508 h 896"/>
              <a:gd name="T40" fmla="*/ 476 w 897"/>
              <a:gd name="T41" fmla="*/ 537 h 896"/>
              <a:gd name="T42" fmla="*/ 421 w 897"/>
              <a:gd name="T43" fmla="*/ 537 h 896"/>
              <a:gd name="T44" fmla="*/ 376 w 897"/>
              <a:gd name="T45" fmla="*/ 508 h 896"/>
              <a:gd name="T46" fmla="*/ 355 w 897"/>
              <a:gd name="T47" fmla="*/ 448 h 896"/>
              <a:gd name="T48" fmla="*/ 373 w 897"/>
              <a:gd name="T49" fmla="*/ 394 h 896"/>
              <a:gd name="T50" fmla="*/ 641 w 897"/>
              <a:gd name="T51" fmla="*/ 244 h 896"/>
              <a:gd name="T52" fmla="*/ 237 w 897"/>
              <a:gd name="T53" fmla="*/ 195 h 896"/>
              <a:gd name="T54" fmla="*/ 195 w 897"/>
              <a:gd name="T55" fmla="*/ 237 h 896"/>
              <a:gd name="T56" fmla="*/ 183 w 897"/>
              <a:gd name="T57" fmla="*/ 394 h 896"/>
              <a:gd name="T58" fmla="*/ 195 w 897"/>
              <a:gd name="T59" fmla="*/ 660 h 896"/>
              <a:gd name="T60" fmla="*/ 237 w 897"/>
              <a:gd name="T61" fmla="*/ 701 h 896"/>
              <a:gd name="T62" fmla="*/ 611 w 897"/>
              <a:gd name="T63" fmla="*/ 714 h 896"/>
              <a:gd name="T64" fmla="*/ 668 w 897"/>
              <a:gd name="T65" fmla="*/ 696 h 896"/>
              <a:gd name="T66" fmla="*/ 706 w 897"/>
              <a:gd name="T67" fmla="*/ 651 h 896"/>
              <a:gd name="T68" fmla="*/ 714 w 897"/>
              <a:gd name="T69" fmla="*/ 394 h 896"/>
              <a:gd name="T70" fmla="*/ 699 w 897"/>
              <a:gd name="T71" fmla="*/ 232 h 896"/>
              <a:gd name="T72" fmla="*/ 660 w 897"/>
              <a:gd name="T73" fmla="*/ 195 h 896"/>
              <a:gd name="T74" fmla="*/ 897 w 897"/>
              <a:gd name="T75" fmla="*/ 448 h 896"/>
              <a:gd name="T76" fmla="*/ 877 w 897"/>
              <a:gd name="T77" fmla="*/ 582 h 896"/>
              <a:gd name="T78" fmla="*/ 821 w 897"/>
              <a:gd name="T79" fmla="*/ 699 h 896"/>
              <a:gd name="T80" fmla="*/ 716 w 897"/>
              <a:gd name="T81" fmla="*/ 807 h 896"/>
              <a:gd name="T82" fmla="*/ 582 w 897"/>
              <a:gd name="T83" fmla="*/ 876 h 896"/>
              <a:gd name="T84" fmla="*/ 471 w 897"/>
              <a:gd name="T85" fmla="*/ 896 h 896"/>
              <a:gd name="T86" fmla="*/ 336 w 897"/>
              <a:gd name="T87" fmla="*/ 882 h 896"/>
              <a:gd name="T88" fmla="*/ 235 w 897"/>
              <a:gd name="T89" fmla="*/ 842 h 896"/>
              <a:gd name="T90" fmla="*/ 117 w 897"/>
              <a:gd name="T91" fmla="*/ 750 h 896"/>
              <a:gd name="T92" fmla="*/ 35 w 897"/>
              <a:gd name="T93" fmla="*/ 623 h 896"/>
              <a:gd name="T94" fmla="*/ 4 w 897"/>
              <a:gd name="T95" fmla="*/ 505 h 896"/>
              <a:gd name="T96" fmla="*/ 5 w 897"/>
              <a:gd name="T97" fmla="*/ 380 h 896"/>
              <a:gd name="T98" fmla="*/ 40 w 897"/>
              <a:gd name="T99" fmla="*/ 264 h 896"/>
              <a:gd name="T100" fmla="*/ 117 w 897"/>
              <a:gd name="T101" fmla="*/ 147 h 896"/>
              <a:gd name="T102" fmla="*/ 235 w 897"/>
              <a:gd name="T103" fmla="*/ 54 h 896"/>
              <a:gd name="T104" fmla="*/ 358 w 897"/>
              <a:gd name="T105" fmla="*/ 9 h 896"/>
              <a:gd name="T106" fmla="*/ 471 w 897"/>
              <a:gd name="T107" fmla="*/ 1 h 896"/>
              <a:gd name="T108" fmla="*/ 602 w 897"/>
              <a:gd name="T109" fmla="*/ 27 h 896"/>
              <a:gd name="T110" fmla="*/ 716 w 897"/>
              <a:gd name="T111" fmla="*/ 89 h 896"/>
              <a:gd name="T112" fmla="*/ 821 w 897"/>
              <a:gd name="T113" fmla="*/ 198 h 896"/>
              <a:gd name="T114" fmla="*/ 880 w 897"/>
              <a:gd name="T115" fmla="*/ 326 h 896"/>
              <a:gd name="T116" fmla="*/ 897 w 897"/>
              <a:gd name="T117" fmla="*/ 43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97" h="896">
                <a:moveTo>
                  <a:pt x="662" y="611"/>
                </a:moveTo>
                <a:lnTo>
                  <a:pt x="662" y="616"/>
                </a:lnTo>
                <a:lnTo>
                  <a:pt x="661" y="621"/>
                </a:lnTo>
                <a:lnTo>
                  <a:pt x="660" y="626"/>
                </a:lnTo>
                <a:lnTo>
                  <a:pt x="658" y="631"/>
                </a:lnTo>
                <a:lnTo>
                  <a:pt x="656" y="635"/>
                </a:lnTo>
                <a:lnTo>
                  <a:pt x="653" y="640"/>
                </a:lnTo>
                <a:lnTo>
                  <a:pt x="650" y="643"/>
                </a:lnTo>
                <a:lnTo>
                  <a:pt x="647" y="647"/>
                </a:lnTo>
                <a:lnTo>
                  <a:pt x="643" y="650"/>
                </a:lnTo>
                <a:lnTo>
                  <a:pt x="640" y="653"/>
                </a:lnTo>
                <a:lnTo>
                  <a:pt x="635" y="656"/>
                </a:lnTo>
                <a:lnTo>
                  <a:pt x="631" y="658"/>
                </a:lnTo>
                <a:lnTo>
                  <a:pt x="626" y="660"/>
                </a:lnTo>
                <a:lnTo>
                  <a:pt x="621" y="661"/>
                </a:lnTo>
                <a:lnTo>
                  <a:pt x="616" y="662"/>
                </a:lnTo>
                <a:lnTo>
                  <a:pt x="611" y="662"/>
                </a:lnTo>
                <a:lnTo>
                  <a:pt x="285" y="662"/>
                </a:lnTo>
                <a:lnTo>
                  <a:pt x="280" y="662"/>
                </a:lnTo>
                <a:lnTo>
                  <a:pt x="275" y="661"/>
                </a:lnTo>
                <a:lnTo>
                  <a:pt x="270" y="660"/>
                </a:lnTo>
                <a:lnTo>
                  <a:pt x="266" y="658"/>
                </a:lnTo>
                <a:lnTo>
                  <a:pt x="261" y="656"/>
                </a:lnTo>
                <a:lnTo>
                  <a:pt x="257" y="653"/>
                </a:lnTo>
                <a:lnTo>
                  <a:pt x="253" y="650"/>
                </a:lnTo>
                <a:lnTo>
                  <a:pt x="249" y="647"/>
                </a:lnTo>
                <a:lnTo>
                  <a:pt x="246" y="643"/>
                </a:lnTo>
                <a:lnTo>
                  <a:pt x="243" y="640"/>
                </a:lnTo>
                <a:lnTo>
                  <a:pt x="241" y="635"/>
                </a:lnTo>
                <a:lnTo>
                  <a:pt x="239" y="631"/>
                </a:lnTo>
                <a:lnTo>
                  <a:pt x="237" y="626"/>
                </a:lnTo>
                <a:lnTo>
                  <a:pt x="236" y="621"/>
                </a:lnTo>
                <a:lnTo>
                  <a:pt x="235" y="616"/>
                </a:lnTo>
                <a:lnTo>
                  <a:pt x="235" y="611"/>
                </a:lnTo>
                <a:lnTo>
                  <a:pt x="235" y="421"/>
                </a:lnTo>
                <a:lnTo>
                  <a:pt x="235" y="394"/>
                </a:lnTo>
                <a:lnTo>
                  <a:pt x="314" y="394"/>
                </a:lnTo>
                <a:lnTo>
                  <a:pt x="311" y="401"/>
                </a:lnTo>
                <a:lnTo>
                  <a:pt x="309" y="409"/>
                </a:lnTo>
                <a:lnTo>
                  <a:pt x="306" y="418"/>
                </a:lnTo>
                <a:lnTo>
                  <a:pt x="305" y="428"/>
                </a:lnTo>
                <a:lnTo>
                  <a:pt x="303" y="438"/>
                </a:lnTo>
                <a:lnTo>
                  <a:pt x="303" y="448"/>
                </a:lnTo>
                <a:lnTo>
                  <a:pt x="303" y="456"/>
                </a:lnTo>
                <a:lnTo>
                  <a:pt x="304" y="463"/>
                </a:lnTo>
                <a:lnTo>
                  <a:pt x="306" y="477"/>
                </a:lnTo>
                <a:lnTo>
                  <a:pt x="310" y="491"/>
                </a:lnTo>
                <a:lnTo>
                  <a:pt x="312" y="498"/>
                </a:lnTo>
                <a:lnTo>
                  <a:pt x="315" y="505"/>
                </a:lnTo>
                <a:lnTo>
                  <a:pt x="321" y="517"/>
                </a:lnTo>
                <a:lnTo>
                  <a:pt x="328" y="529"/>
                </a:lnTo>
                <a:lnTo>
                  <a:pt x="336" y="541"/>
                </a:lnTo>
                <a:lnTo>
                  <a:pt x="341" y="546"/>
                </a:lnTo>
                <a:lnTo>
                  <a:pt x="346" y="551"/>
                </a:lnTo>
                <a:lnTo>
                  <a:pt x="356" y="560"/>
                </a:lnTo>
                <a:lnTo>
                  <a:pt x="361" y="565"/>
                </a:lnTo>
                <a:lnTo>
                  <a:pt x="367" y="569"/>
                </a:lnTo>
                <a:lnTo>
                  <a:pt x="379" y="576"/>
                </a:lnTo>
                <a:lnTo>
                  <a:pt x="385" y="579"/>
                </a:lnTo>
                <a:lnTo>
                  <a:pt x="392" y="582"/>
                </a:lnTo>
                <a:lnTo>
                  <a:pt x="405" y="587"/>
                </a:lnTo>
                <a:lnTo>
                  <a:pt x="412" y="589"/>
                </a:lnTo>
                <a:lnTo>
                  <a:pt x="419" y="590"/>
                </a:lnTo>
                <a:lnTo>
                  <a:pt x="426" y="592"/>
                </a:lnTo>
                <a:lnTo>
                  <a:pt x="433" y="593"/>
                </a:lnTo>
                <a:lnTo>
                  <a:pt x="448" y="593"/>
                </a:lnTo>
                <a:lnTo>
                  <a:pt x="463" y="593"/>
                </a:lnTo>
                <a:lnTo>
                  <a:pt x="478" y="590"/>
                </a:lnTo>
                <a:lnTo>
                  <a:pt x="491" y="587"/>
                </a:lnTo>
                <a:lnTo>
                  <a:pt x="498" y="585"/>
                </a:lnTo>
                <a:lnTo>
                  <a:pt x="505" y="582"/>
                </a:lnTo>
                <a:lnTo>
                  <a:pt x="517" y="576"/>
                </a:lnTo>
                <a:lnTo>
                  <a:pt x="529" y="569"/>
                </a:lnTo>
                <a:lnTo>
                  <a:pt x="541" y="560"/>
                </a:lnTo>
                <a:lnTo>
                  <a:pt x="546" y="556"/>
                </a:lnTo>
                <a:lnTo>
                  <a:pt x="551" y="551"/>
                </a:lnTo>
                <a:lnTo>
                  <a:pt x="560" y="541"/>
                </a:lnTo>
                <a:lnTo>
                  <a:pt x="565" y="535"/>
                </a:lnTo>
                <a:lnTo>
                  <a:pt x="569" y="529"/>
                </a:lnTo>
                <a:lnTo>
                  <a:pt x="576" y="517"/>
                </a:lnTo>
                <a:lnTo>
                  <a:pt x="579" y="511"/>
                </a:lnTo>
                <a:lnTo>
                  <a:pt x="582" y="505"/>
                </a:lnTo>
                <a:lnTo>
                  <a:pt x="587" y="491"/>
                </a:lnTo>
                <a:lnTo>
                  <a:pt x="589" y="484"/>
                </a:lnTo>
                <a:lnTo>
                  <a:pt x="590" y="477"/>
                </a:lnTo>
                <a:lnTo>
                  <a:pt x="592" y="470"/>
                </a:lnTo>
                <a:lnTo>
                  <a:pt x="593" y="463"/>
                </a:lnTo>
                <a:lnTo>
                  <a:pt x="593" y="456"/>
                </a:lnTo>
                <a:lnTo>
                  <a:pt x="593" y="448"/>
                </a:lnTo>
                <a:lnTo>
                  <a:pt x="593" y="438"/>
                </a:lnTo>
                <a:lnTo>
                  <a:pt x="592" y="428"/>
                </a:lnTo>
                <a:lnTo>
                  <a:pt x="590" y="418"/>
                </a:lnTo>
                <a:lnTo>
                  <a:pt x="588" y="409"/>
                </a:lnTo>
                <a:lnTo>
                  <a:pt x="583" y="394"/>
                </a:lnTo>
                <a:lnTo>
                  <a:pt x="662" y="394"/>
                </a:lnTo>
                <a:lnTo>
                  <a:pt x="662" y="421"/>
                </a:lnTo>
                <a:lnTo>
                  <a:pt x="662" y="611"/>
                </a:lnTo>
                <a:close/>
                <a:moveTo>
                  <a:pt x="373" y="394"/>
                </a:moveTo>
                <a:lnTo>
                  <a:pt x="379" y="385"/>
                </a:lnTo>
                <a:lnTo>
                  <a:pt x="383" y="381"/>
                </a:lnTo>
                <a:lnTo>
                  <a:pt x="387" y="378"/>
                </a:lnTo>
                <a:lnTo>
                  <a:pt x="396" y="371"/>
                </a:lnTo>
                <a:lnTo>
                  <a:pt x="405" y="365"/>
                </a:lnTo>
                <a:lnTo>
                  <a:pt x="410" y="363"/>
                </a:lnTo>
                <a:lnTo>
                  <a:pt x="415" y="361"/>
                </a:lnTo>
                <a:lnTo>
                  <a:pt x="420" y="359"/>
                </a:lnTo>
                <a:lnTo>
                  <a:pt x="426" y="358"/>
                </a:lnTo>
                <a:lnTo>
                  <a:pt x="431" y="356"/>
                </a:lnTo>
                <a:lnTo>
                  <a:pt x="437" y="356"/>
                </a:lnTo>
                <a:lnTo>
                  <a:pt x="448" y="355"/>
                </a:lnTo>
                <a:lnTo>
                  <a:pt x="460" y="356"/>
                </a:lnTo>
                <a:lnTo>
                  <a:pt x="471" y="358"/>
                </a:lnTo>
                <a:lnTo>
                  <a:pt x="481" y="361"/>
                </a:lnTo>
                <a:lnTo>
                  <a:pt x="487" y="363"/>
                </a:lnTo>
                <a:lnTo>
                  <a:pt x="491" y="365"/>
                </a:lnTo>
                <a:lnTo>
                  <a:pt x="496" y="368"/>
                </a:lnTo>
                <a:lnTo>
                  <a:pt x="501" y="371"/>
                </a:lnTo>
                <a:lnTo>
                  <a:pt x="505" y="374"/>
                </a:lnTo>
                <a:lnTo>
                  <a:pt x="509" y="378"/>
                </a:lnTo>
                <a:lnTo>
                  <a:pt x="517" y="385"/>
                </a:lnTo>
                <a:lnTo>
                  <a:pt x="521" y="389"/>
                </a:lnTo>
                <a:lnTo>
                  <a:pt x="524" y="394"/>
                </a:lnTo>
                <a:lnTo>
                  <a:pt x="527" y="398"/>
                </a:lnTo>
                <a:lnTo>
                  <a:pt x="530" y="403"/>
                </a:lnTo>
                <a:lnTo>
                  <a:pt x="532" y="408"/>
                </a:lnTo>
                <a:lnTo>
                  <a:pt x="535" y="413"/>
                </a:lnTo>
                <a:lnTo>
                  <a:pt x="537" y="419"/>
                </a:lnTo>
                <a:lnTo>
                  <a:pt x="539" y="424"/>
                </a:lnTo>
                <a:lnTo>
                  <a:pt x="540" y="430"/>
                </a:lnTo>
                <a:lnTo>
                  <a:pt x="541" y="436"/>
                </a:lnTo>
                <a:lnTo>
                  <a:pt x="542" y="442"/>
                </a:lnTo>
                <a:lnTo>
                  <a:pt x="542" y="448"/>
                </a:lnTo>
                <a:lnTo>
                  <a:pt x="541" y="458"/>
                </a:lnTo>
                <a:lnTo>
                  <a:pt x="541" y="462"/>
                </a:lnTo>
                <a:lnTo>
                  <a:pt x="540" y="467"/>
                </a:lnTo>
                <a:lnTo>
                  <a:pt x="538" y="476"/>
                </a:lnTo>
                <a:lnTo>
                  <a:pt x="534" y="485"/>
                </a:lnTo>
                <a:lnTo>
                  <a:pt x="530" y="493"/>
                </a:lnTo>
                <a:lnTo>
                  <a:pt x="526" y="500"/>
                </a:lnTo>
                <a:lnTo>
                  <a:pt x="520" y="508"/>
                </a:lnTo>
                <a:lnTo>
                  <a:pt x="514" y="514"/>
                </a:lnTo>
                <a:lnTo>
                  <a:pt x="511" y="517"/>
                </a:lnTo>
                <a:lnTo>
                  <a:pt x="508" y="520"/>
                </a:lnTo>
                <a:lnTo>
                  <a:pt x="500" y="526"/>
                </a:lnTo>
                <a:lnTo>
                  <a:pt x="493" y="530"/>
                </a:lnTo>
                <a:lnTo>
                  <a:pt x="485" y="534"/>
                </a:lnTo>
                <a:lnTo>
                  <a:pt x="476" y="537"/>
                </a:lnTo>
                <a:lnTo>
                  <a:pt x="467" y="540"/>
                </a:lnTo>
                <a:lnTo>
                  <a:pt x="458" y="541"/>
                </a:lnTo>
                <a:lnTo>
                  <a:pt x="448" y="542"/>
                </a:lnTo>
                <a:lnTo>
                  <a:pt x="439" y="541"/>
                </a:lnTo>
                <a:lnTo>
                  <a:pt x="434" y="541"/>
                </a:lnTo>
                <a:lnTo>
                  <a:pt x="429" y="540"/>
                </a:lnTo>
                <a:lnTo>
                  <a:pt x="421" y="537"/>
                </a:lnTo>
                <a:lnTo>
                  <a:pt x="412" y="534"/>
                </a:lnTo>
                <a:lnTo>
                  <a:pt x="404" y="530"/>
                </a:lnTo>
                <a:lnTo>
                  <a:pt x="396" y="526"/>
                </a:lnTo>
                <a:lnTo>
                  <a:pt x="389" y="520"/>
                </a:lnTo>
                <a:lnTo>
                  <a:pt x="382" y="514"/>
                </a:lnTo>
                <a:lnTo>
                  <a:pt x="379" y="511"/>
                </a:lnTo>
                <a:lnTo>
                  <a:pt x="376" y="508"/>
                </a:lnTo>
                <a:lnTo>
                  <a:pt x="371" y="500"/>
                </a:lnTo>
                <a:lnTo>
                  <a:pt x="366" y="493"/>
                </a:lnTo>
                <a:lnTo>
                  <a:pt x="362" y="485"/>
                </a:lnTo>
                <a:lnTo>
                  <a:pt x="359" y="476"/>
                </a:lnTo>
                <a:lnTo>
                  <a:pt x="357" y="467"/>
                </a:lnTo>
                <a:lnTo>
                  <a:pt x="355" y="458"/>
                </a:lnTo>
                <a:lnTo>
                  <a:pt x="355" y="448"/>
                </a:lnTo>
                <a:lnTo>
                  <a:pt x="355" y="442"/>
                </a:lnTo>
                <a:lnTo>
                  <a:pt x="356" y="436"/>
                </a:lnTo>
                <a:lnTo>
                  <a:pt x="357" y="430"/>
                </a:lnTo>
                <a:lnTo>
                  <a:pt x="358" y="424"/>
                </a:lnTo>
                <a:lnTo>
                  <a:pt x="362" y="413"/>
                </a:lnTo>
                <a:lnTo>
                  <a:pt x="367" y="403"/>
                </a:lnTo>
                <a:lnTo>
                  <a:pt x="373" y="394"/>
                </a:lnTo>
                <a:close/>
                <a:moveTo>
                  <a:pt x="641" y="244"/>
                </a:moveTo>
                <a:lnTo>
                  <a:pt x="652" y="244"/>
                </a:lnTo>
                <a:lnTo>
                  <a:pt x="652" y="256"/>
                </a:lnTo>
                <a:lnTo>
                  <a:pt x="652" y="334"/>
                </a:lnTo>
                <a:lnTo>
                  <a:pt x="563" y="334"/>
                </a:lnTo>
                <a:lnTo>
                  <a:pt x="562" y="244"/>
                </a:lnTo>
                <a:lnTo>
                  <a:pt x="641" y="244"/>
                </a:lnTo>
                <a:close/>
                <a:moveTo>
                  <a:pt x="611" y="183"/>
                </a:moveTo>
                <a:lnTo>
                  <a:pt x="285" y="183"/>
                </a:lnTo>
                <a:lnTo>
                  <a:pt x="275" y="183"/>
                </a:lnTo>
                <a:lnTo>
                  <a:pt x="265" y="185"/>
                </a:lnTo>
                <a:lnTo>
                  <a:pt x="255" y="187"/>
                </a:lnTo>
                <a:lnTo>
                  <a:pt x="246" y="191"/>
                </a:lnTo>
                <a:lnTo>
                  <a:pt x="237" y="195"/>
                </a:lnTo>
                <a:lnTo>
                  <a:pt x="232" y="198"/>
                </a:lnTo>
                <a:lnTo>
                  <a:pt x="228" y="200"/>
                </a:lnTo>
                <a:lnTo>
                  <a:pt x="220" y="206"/>
                </a:lnTo>
                <a:lnTo>
                  <a:pt x="213" y="213"/>
                </a:lnTo>
                <a:lnTo>
                  <a:pt x="206" y="220"/>
                </a:lnTo>
                <a:lnTo>
                  <a:pt x="200" y="228"/>
                </a:lnTo>
                <a:lnTo>
                  <a:pt x="195" y="237"/>
                </a:lnTo>
                <a:lnTo>
                  <a:pt x="191" y="246"/>
                </a:lnTo>
                <a:lnTo>
                  <a:pt x="187" y="255"/>
                </a:lnTo>
                <a:lnTo>
                  <a:pt x="185" y="265"/>
                </a:lnTo>
                <a:lnTo>
                  <a:pt x="184" y="270"/>
                </a:lnTo>
                <a:lnTo>
                  <a:pt x="183" y="275"/>
                </a:lnTo>
                <a:lnTo>
                  <a:pt x="183" y="285"/>
                </a:lnTo>
                <a:lnTo>
                  <a:pt x="183" y="394"/>
                </a:lnTo>
                <a:lnTo>
                  <a:pt x="183" y="434"/>
                </a:lnTo>
                <a:lnTo>
                  <a:pt x="183" y="611"/>
                </a:lnTo>
                <a:lnTo>
                  <a:pt x="183" y="622"/>
                </a:lnTo>
                <a:lnTo>
                  <a:pt x="185" y="632"/>
                </a:lnTo>
                <a:lnTo>
                  <a:pt x="187" y="642"/>
                </a:lnTo>
                <a:lnTo>
                  <a:pt x="191" y="651"/>
                </a:lnTo>
                <a:lnTo>
                  <a:pt x="195" y="660"/>
                </a:lnTo>
                <a:lnTo>
                  <a:pt x="198" y="664"/>
                </a:lnTo>
                <a:lnTo>
                  <a:pt x="200" y="668"/>
                </a:lnTo>
                <a:lnTo>
                  <a:pt x="206" y="676"/>
                </a:lnTo>
                <a:lnTo>
                  <a:pt x="213" y="684"/>
                </a:lnTo>
                <a:lnTo>
                  <a:pt x="220" y="690"/>
                </a:lnTo>
                <a:lnTo>
                  <a:pt x="228" y="696"/>
                </a:lnTo>
                <a:lnTo>
                  <a:pt x="237" y="701"/>
                </a:lnTo>
                <a:lnTo>
                  <a:pt x="246" y="706"/>
                </a:lnTo>
                <a:lnTo>
                  <a:pt x="255" y="709"/>
                </a:lnTo>
                <a:lnTo>
                  <a:pt x="265" y="712"/>
                </a:lnTo>
                <a:lnTo>
                  <a:pt x="270" y="712"/>
                </a:lnTo>
                <a:lnTo>
                  <a:pt x="275" y="713"/>
                </a:lnTo>
                <a:lnTo>
                  <a:pt x="285" y="714"/>
                </a:lnTo>
                <a:lnTo>
                  <a:pt x="611" y="714"/>
                </a:lnTo>
                <a:lnTo>
                  <a:pt x="622" y="713"/>
                </a:lnTo>
                <a:lnTo>
                  <a:pt x="632" y="712"/>
                </a:lnTo>
                <a:lnTo>
                  <a:pt x="642" y="709"/>
                </a:lnTo>
                <a:lnTo>
                  <a:pt x="651" y="706"/>
                </a:lnTo>
                <a:lnTo>
                  <a:pt x="660" y="701"/>
                </a:lnTo>
                <a:lnTo>
                  <a:pt x="664" y="699"/>
                </a:lnTo>
                <a:lnTo>
                  <a:pt x="668" y="696"/>
                </a:lnTo>
                <a:lnTo>
                  <a:pt x="676" y="690"/>
                </a:lnTo>
                <a:lnTo>
                  <a:pt x="680" y="687"/>
                </a:lnTo>
                <a:lnTo>
                  <a:pt x="684" y="684"/>
                </a:lnTo>
                <a:lnTo>
                  <a:pt x="690" y="676"/>
                </a:lnTo>
                <a:lnTo>
                  <a:pt x="696" y="668"/>
                </a:lnTo>
                <a:lnTo>
                  <a:pt x="701" y="660"/>
                </a:lnTo>
                <a:lnTo>
                  <a:pt x="706" y="651"/>
                </a:lnTo>
                <a:lnTo>
                  <a:pt x="709" y="642"/>
                </a:lnTo>
                <a:lnTo>
                  <a:pt x="712" y="632"/>
                </a:lnTo>
                <a:lnTo>
                  <a:pt x="713" y="627"/>
                </a:lnTo>
                <a:lnTo>
                  <a:pt x="713" y="622"/>
                </a:lnTo>
                <a:lnTo>
                  <a:pt x="714" y="611"/>
                </a:lnTo>
                <a:lnTo>
                  <a:pt x="714" y="434"/>
                </a:lnTo>
                <a:lnTo>
                  <a:pt x="714" y="394"/>
                </a:lnTo>
                <a:lnTo>
                  <a:pt x="714" y="285"/>
                </a:lnTo>
                <a:lnTo>
                  <a:pt x="713" y="275"/>
                </a:lnTo>
                <a:lnTo>
                  <a:pt x="712" y="265"/>
                </a:lnTo>
                <a:lnTo>
                  <a:pt x="709" y="255"/>
                </a:lnTo>
                <a:lnTo>
                  <a:pt x="706" y="246"/>
                </a:lnTo>
                <a:lnTo>
                  <a:pt x="701" y="237"/>
                </a:lnTo>
                <a:lnTo>
                  <a:pt x="699" y="232"/>
                </a:lnTo>
                <a:lnTo>
                  <a:pt x="696" y="228"/>
                </a:lnTo>
                <a:lnTo>
                  <a:pt x="690" y="220"/>
                </a:lnTo>
                <a:lnTo>
                  <a:pt x="687" y="216"/>
                </a:lnTo>
                <a:lnTo>
                  <a:pt x="684" y="213"/>
                </a:lnTo>
                <a:lnTo>
                  <a:pt x="676" y="206"/>
                </a:lnTo>
                <a:lnTo>
                  <a:pt x="668" y="200"/>
                </a:lnTo>
                <a:lnTo>
                  <a:pt x="660" y="195"/>
                </a:lnTo>
                <a:lnTo>
                  <a:pt x="651" y="191"/>
                </a:lnTo>
                <a:lnTo>
                  <a:pt x="642" y="187"/>
                </a:lnTo>
                <a:lnTo>
                  <a:pt x="632" y="185"/>
                </a:lnTo>
                <a:lnTo>
                  <a:pt x="627" y="184"/>
                </a:lnTo>
                <a:lnTo>
                  <a:pt x="622" y="183"/>
                </a:lnTo>
                <a:lnTo>
                  <a:pt x="611" y="183"/>
                </a:lnTo>
                <a:close/>
                <a:moveTo>
                  <a:pt x="897" y="448"/>
                </a:moveTo>
                <a:lnTo>
                  <a:pt x="897" y="471"/>
                </a:lnTo>
                <a:lnTo>
                  <a:pt x="895" y="494"/>
                </a:lnTo>
                <a:lnTo>
                  <a:pt x="892" y="516"/>
                </a:lnTo>
                <a:lnTo>
                  <a:pt x="888" y="539"/>
                </a:lnTo>
                <a:lnTo>
                  <a:pt x="883" y="560"/>
                </a:lnTo>
                <a:lnTo>
                  <a:pt x="880" y="571"/>
                </a:lnTo>
                <a:lnTo>
                  <a:pt x="877" y="582"/>
                </a:lnTo>
                <a:lnTo>
                  <a:pt x="870" y="602"/>
                </a:lnTo>
                <a:lnTo>
                  <a:pt x="862" y="623"/>
                </a:lnTo>
                <a:lnTo>
                  <a:pt x="858" y="633"/>
                </a:lnTo>
                <a:lnTo>
                  <a:pt x="853" y="643"/>
                </a:lnTo>
                <a:lnTo>
                  <a:pt x="843" y="662"/>
                </a:lnTo>
                <a:lnTo>
                  <a:pt x="833" y="681"/>
                </a:lnTo>
                <a:lnTo>
                  <a:pt x="821" y="699"/>
                </a:lnTo>
                <a:lnTo>
                  <a:pt x="808" y="716"/>
                </a:lnTo>
                <a:lnTo>
                  <a:pt x="795" y="733"/>
                </a:lnTo>
                <a:lnTo>
                  <a:pt x="781" y="750"/>
                </a:lnTo>
                <a:lnTo>
                  <a:pt x="766" y="765"/>
                </a:lnTo>
                <a:lnTo>
                  <a:pt x="750" y="780"/>
                </a:lnTo>
                <a:lnTo>
                  <a:pt x="733" y="794"/>
                </a:lnTo>
                <a:lnTo>
                  <a:pt x="716" y="807"/>
                </a:lnTo>
                <a:lnTo>
                  <a:pt x="699" y="820"/>
                </a:lnTo>
                <a:lnTo>
                  <a:pt x="681" y="832"/>
                </a:lnTo>
                <a:lnTo>
                  <a:pt x="662" y="842"/>
                </a:lnTo>
                <a:lnTo>
                  <a:pt x="643" y="852"/>
                </a:lnTo>
                <a:lnTo>
                  <a:pt x="623" y="861"/>
                </a:lnTo>
                <a:lnTo>
                  <a:pt x="602" y="869"/>
                </a:lnTo>
                <a:lnTo>
                  <a:pt x="582" y="876"/>
                </a:lnTo>
                <a:lnTo>
                  <a:pt x="571" y="879"/>
                </a:lnTo>
                <a:lnTo>
                  <a:pt x="560" y="882"/>
                </a:lnTo>
                <a:lnTo>
                  <a:pt x="539" y="887"/>
                </a:lnTo>
                <a:lnTo>
                  <a:pt x="517" y="891"/>
                </a:lnTo>
                <a:lnTo>
                  <a:pt x="505" y="893"/>
                </a:lnTo>
                <a:lnTo>
                  <a:pt x="494" y="894"/>
                </a:lnTo>
                <a:lnTo>
                  <a:pt x="471" y="896"/>
                </a:lnTo>
                <a:lnTo>
                  <a:pt x="460" y="896"/>
                </a:lnTo>
                <a:lnTo>
                  <a:pt x="448" y="896"/>
                </a:lnTo>
                <a:lnTo>
                  <a:pt x="425" y="896"/>
                </a:lnTo>
                <a:lnTo>
                  <a:pt x="402" y="894"/>
                </a:lnTo>
                <a:lnTo>
                  <a:pt x="380" y="891"/>
                </a:lnTo>
                <a:lnTo>
                  <a:pt x="358" y="887"/>
                </a:lnTo>
                <a:lnTo>
                  <a:pt x="336" y="882"/>
                </a:lnTo>
                <a:lnTo>
                  <a:pt x="326" y="879"/>
                </a:lnTo>
                <a:lnTo>
                  <a:pt x="315" y="876"/>
                </a:lnTo>
                <a:lnTo>
                  <a:pt x="294" y="869"/>
                </a:lnTo>
                <a:lnTo>
                  <a:pt x="274" y="861"/>
                </a:lnTo>
                <a:lnTo>
                  <a:pt x="264" y="857"/>
                </a:lnTo>
                <a:lnTo>
                  <a:pt x="254" y="852"/>
                </a:lnTo>
                <a:lnTo>
                  <a:pt x="235" y="842"/>
                </a:lnTo>
                <a:lnTo>
                  <a:pt x="216" y="832"/>
                </a:lnTo>
                <a:lnTo>
                  <a:pt x="198" y="820"/>
                </a:lnTo>
                <a:lnTo>
                  <a:pt x="180" y="807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7" y="750"/>
                </a:lnTo>
                <a:lnTo>
                  <a:pt x="102" y="733"/>
                </a:lnTo>
                <a:lnTo>
                  <a:pt x="89" y="716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2"/>
                </a:lnTo>
                <a:lnTo>
                  <a:pt x="20" y="582"/>
                </a:lnTo>
                <a:lnTo>
                  <a:pt x="17" y="571"/>
                </a:lnTo>
                <a:lnTo>
                  <a:pt x="14" y="560"/>
                </a:lnTo>
                <a:lnTo>
                  <a:pt x="9" y="539"/>
                </a:lnTo>
                <a:lnTo>
                  <a:pt x="5" y="516"/>
                </a:lnTo>
                <a:lnTo>
                  <a:pt x="4" y="505"/>
                </a:lnTo>
                <a:lnTo>
                  <a:pt x="2" y="494"/>
                </a:lnTo>
                <a:lnTo>
                  <a:pt x="1" y="471"/>
                </a:lnTo>
                <a:lnTo>
                  <a:pt x="0" y="460"/>
                </a:lnTo>
                <a:lnTo>
                  <a:pt x="0" y="448"/>
                </a:lnTo>
                <a:lnTo>
                  <a:pt x="1" y="425"/>
                </a:lnTo>
                <a:lnTo>
                  <a:pt x="2" y="402"/>
                </a:lnTo>
                <a:lnTo>
                  <a:pt x="5" y="380"/>
                </a:lnTo>
                <a:lnTo>
                  <a:pt x="9" y="358"/>
                </a:lnTo>
                <a:lnTo>
                  <a:pt x="14" y="336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7" y="147"/>
                </a:lnTo>
                <a:lnTo>
                  <a:pt x="131" y="131"/>
                </a:lnTo>
                <a:lnTo>
                  <a:pt x="147" y="117"/>
                </a:lnTo>
                <a:lnTo>
                  <a:pt x="163" y="102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4"/>
                </a:lnTo>
                <a:lnTo>
                  <a:pt x="274" y="35"/>
                </a:lnTo>
                <a:lnTo>
                  <a:pt x="294" y="27"/>
                </a:lnTo>
                <a:lnTo>
                  <a:pt x="315" y="20"/>
                </a:lnTo>
                <a:lnTo>
                  <a:pt x="326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5"/>
                </a:lnTo>
                <a:lnTo>
                  <a:pt x="391" y="4"/>
                </a:lnTo>
                <a:lnTo>
                  <a:pt x="402" y="2"/>
                </a:lnTo>
                <a:lnTo>
                  <a:pt x="425" y="1"/>
                </a:lnTo>
                <a:lnTo>
                  <a:pt x="437" y="0"/>
                </a:lnTo>
                <a:lnTo>
                  <a:pt x="448" y="0"/>
                </a:lnTo>
                <a:lnTo>
                  <a:pt x="471" y="1"/>
                </a:lnTo>
                <a:lnTo>
                  <a:pt x="494" y="2"/>
                </a:lnTo>
                <a:lnTo>
                  <a:pt x="517" y="5"/>
                </a:lnTo>
                <a:lnTo>
                  <a:pt x="539" y="9"/>
                </a:lnTo>
                <a:lnTo>
                  <a:pt x="560" y="14"/>
                </a:lnTo>
                <a:lnTo>
                  <a:pt x="571" y="17"/>
                </a:lnTo>
                <a:lnTo>
                  <a:pt x="582" y="20"/>
                </a:lnTo>
                <a:lnTo>
                  <a:pt x="602" y="27"/>
                </a:lnTo>
                <a:lnTo>
                  <a:pt x="623" y="35"/>
                </a:lnTo>
                <a:lnTo>
                  <a:pt x="633" y="40"/>
                </a:lnTo>
                <a:lnTo>
                  <a:pt x="643" y="44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2"/>
                </a:lnTo>
                <a:lnTo>
                  <a:pt x="750" y="117"/>
                </a:lnTo>
                <a:lnTo>
                  <a:pt x="766" y="131"/>
                </a:lnTo>
                <a:lnTo>
                  <a:pt x="781" y="147"/>
                </a:lnTo>
                <a:lnTo>
                  <a:pt x="795" y="163"/>
                </a:lnTo>
                <a:lnTo>
                  <a:pt x="808" y="180"/>
                </a:lnTo>
                <a:lnTo>
                  <a:pt x="821" y="198"/>
                </a:lnTo>
                <a:lnTo>
                  <a:pt x="833" y="216"/>
                </a:lnTo>
                <a:lnTo>
                  <a:pt x="843" y="235"/>
                </a:lnTo>
                <a:lnTo>
                  <a:pt x="853" y="254"/>
                </a:lnTo>
                <a:lnTo>
                  <a:pt x="862" y="274"/>
                </a:lnTo>
                <a:lnTo>
                  <a:pt x="870" y="294"/>
                </a:lnTo>
                <a:lnTo>
                  <a:pt x="877" y="315"/>
                </a:lnTo>
                <a:lnTo>
                  <a:pt x="880" y="326"/>
                </a:lnTo>
                <a:lnTo>
                  <a:pt x="883" y="336"/>
                </a:lnTo>
                <a:lnTo>
                  <a:pt x="888" y="358"/>
                </a:lnTo>
                <a:lnTo>
                  <a:pt x="892" y="380"/>
                </a:lnTo>
                <a:lnTo>
                  <a:pt x="894" y="391"/>
                </a:lnTo>
                <a:lnTo>
                  <a:pt x="895" y="402"/>
                </a:lnTo>
                <a:lnTo>
                  <a:pt x="897" y="425"/>
                </a:lnTo>
                <a:lnTo>
                  <a:pt x="897" y="437"/>
                </a:lnTo>
                <a:lnTo>
                  <a:pt x="897" y="4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7">
            <a:hlinkClick r:id="rId7"/>
          </p:cNvPr>
          <p:cNvSpPr>
            <a:spLocks noChangeAspect="1" noEditPoints="1"/>
          </p:cNvSpPr>
          <p:nvPr userDrawn="1"/>
        </p:nvSpPr>
        <p:spPr bwMode="auto">
          <a:xfrm>
            <a:off x="10381125" y="5707028"/>
            <a:ext cx="288000" cy="288000"/>
          </a:xfrm>
          <a:custGeom>
            <a:avLst/>
            <a:gdLst>
              <a:gd name="T0" fmla="*/ 713 w 896"/>
              <a:gd name="T1" fmla="*/ 406 h 896"/>
              <a:gd name="T2" fmla="*/ 688 w 896"/>
              <a:gd name="T3" fmla="*/ 366 h 896"/>
              <a:gd name="T4" fmla="*/ 638 w 896"/>
              <a:gd name="T5" fmla="*/ 341 h 896"/>
              <a:gd name="T6" fmla="*/ 583 w 896"/>
              <a:gd name="T7" fmla="*/ 337 h 896"/>
              <a:gd name="T8" fmla="*/ 541 w 896"/>
              <a:gd name="T9" fmla="*/ 345 h 896"/>
              <a:gd name="T10" fmla="*/ 509 w 896"/>
              <a:gd name="T11" fmla="*/ 361 h 896"/>
              <a:gd name="T12" fmla="*/ 489 w 896"/>
              <a:gd name="T13" fmla="*/ 385 h 896"/>
              <a:gd name="T14" fmla="*/ 389 w 896"/>
              <a:gd name="T15" fmla="*/ 691 h 896"/>
              <a:gd name="T16" fmla="*/ 494 w 896"/>
              <a:gd name="T17" fmla="*/ 482 h 896"/>
              <a:gd name="T18" fmla="*/ 507 w 896"/>
              <a:gd name="T19" fmla="*/ 447 h 896"/>
              <a:gd name="T20" fmla="*/ 539 w 896"/>
              <a:gd name="T21" fmla="*/ 426 h 896"/>
              <a:gd name="T22" fmla="*/ 577 w 896"/>
              <a:gd name="T23" fmla="*/ 427 h 896"/>
              <a:gd name="T24" fmla="*/ 602 w 896"/>
              <a:gd name="T25" fmla="*/ 443 h 896"/>
              <a:gd name="T26" fmla="*/ 616 w 896"/>
              <a:gd name="T27" fmla="*/ 478 h 896"/>
              <a:gd name="T28" fmla="*/ 619 w 896"/>
              <a:gd name="T29" fmla="*/ 691 h 896"/>
              <a:gd name="T30" fmla="*/ 722 w 896"/>
              <a:gd name="T31" fmla="*/ 446 h 896"/>
              <a:gd name="T32" fmla="*/ 232 w 896"/>
              <a:gd name="T33" fmla="*/ 165 h 896"/>
              <a:gd name="T34" fmla="*/ 208 w 896"/>
              <a:gd name="T35" fmla="*/ 183 h 896"/>
              <a:gd name="T36" fmla="*/ 195 w 896"/>
              <a:gd name="T37" fmla="*/ 210 h 896"/>
              <a:gd name="T38" fmla="*/ 197 w 896"/>
              <a:gd name="T39" fmla="*/ 240 h 896"/>
              <a:gd name="T40" fmla="*/ 212 w 896"/>
              <a:gd name="T41" fmla="*/ 266 h 896"/>
              <a:gd name="T42" fmla="*/ 238 w 896"/>
              <a:gd name="T43" fmla="*/ 281 h 896"/>
              <a:gd name="T44" fmla="*/ 269 w 896"/>
              <a:gd name="T45" fmla="*/ 283 h 896"/>
              <a:gd name="T46" fmla="*/ 296 w 896"/>
              <a:gd name="T47" fmla="*/ 270 h 896"/>
              <a:gd name="T48" fmla="*/ 313 w 896"/>
              <a:gd name="T49" fmla="*/ 246 h 896"/>
              <a:gd name="T50" fmla="*/ 318 w 896"/>
              <a:gd name="T51" fmla="*/ 216 h 896"/>
              <a:gd name="T52" fmla="*/ 308 w 896"/>
              <a:gd name="T53" fmla="*/ 187 h 896"/>
              <a:gd name="T54" fmla="*/ 286 w 896"/>
              <a:gd name="T55" fmla="*/ 168 h 896"/>
              <a:gd name="T56" fmla="*/ 256 w 896"/>
              <a:gd name="T57" fmla="*/ 160 h 896"/>
              <a:gd name="T58" fmla="*/ 318 w 896"/>
              <a:gd name="T59" fmla="*/ 337 h 896"/>
              <a:gd name="T60" fmla="*/ 894 w 896"/>
              <a:gd name="T61" fmla="*/ 494 h 896"/>
              <a:gd name="T62" fmla="*/ 876 w 896"/>
              <a:gd name="T63" fmla="*/ 582 h 896"/>
              <a:gd name="T64" fmla="*/ 842 w 896"/>
              <a:gd name="T65" fmla="*/ 662 h 896"/>
              <a:gd name="T66" fmla="*/ 780 w 896"/>
              <a:gd name="T67" fmla="*/ 750 h 896"/>
              <a:gd name="T68" fmla="*/ 699 w 896"/>
              <a:gd name="T69" fmla="*/ 820 h 896"/>
              <a:gd name="T70" fmla="*/ 602 w 896"/>
              <a:gd name="T71" fmla="*/ 869 h 896"/>
              <a:gd name="T72" fmla="*/ 516 w 896"/>
              <a:gd name="T73" fmla="*/ 891 h 896"/>
              <a:gd name="T74" fmla="*/ 448 w 896"/>
              <a:gd name="T75" fmla="*/ 896 h 896"/>
              <a:gd name="T76" fmla="*/ 336 w 896"/>
              <a:gd name="T77" fmla="*/ 882 h 896"/>
              <a:gd name="T78" fmla="*/ 264 w 896"/>
              <a:gd name="T79" fmla="*/ 857 h 896"/>
              <a:gd name="T80" fmla="*/ 180 w 896"/>
              <a:gd name="T81" fmla="*/ 807 h 896"/>
              <a:gd name="T82" fmla="*/ 102 w 896"/>
              <a:gd name="T83" fmla="*/ 733 h 896"/>
              <a:gd name="T84" fmla="*/ 44 w 896"/>
              <a:gd name="T85" fmla="*/ 643 h 896"/>
              <a:gd name="T86" fmla="*/ 14 w 896"/>
              <a:gd name="T87" fmla="*/ 560 h 896"/>
              <a:gd name="T88" fmla="*/ 1 w 896"/>
              <a:gd name="T89" fmla="*/ 471 h 896"/>
              <a:gd name="T90" fmla="*/ 5 w 896"/>
              <a:gd name="T91" fmla="*/ 380 h 896"/>
              <a:gd name="T92" fmla="*/ 27 w 896"/>
              <a:gd name="T93" fmla="*/ 294 h 896"/>
              <a:gd name="T94" fmla="*/ 65 w 896"/>
              <a:gd name="T95" fmla="*/ 216 h 896"/>
              <a:gd name="T96" fmla="*/ 131 w 896"/>
              <a:gd name="T97" fmla="*/ 131 h 896"/>
              <a:gd name="T98" fmla="*/ 216 w 896"/>
              <a:gd name="T99" fmla="*/ 65 h 896"/>
              <a:gd name="T100" fmla="*/ 315 w 896"/>
              <a:gd name="T101" fmla="*/ 20 h 896"/>
              <a:gd name="T102" fmla="*/ 391 w 896"/>
              <a:gd name="T103" fmla="*/ 4 h 896"/>
              <a:gd name="T104" fmla="*/ 471 w 896"/>
              <a:gd name="T105" fmla="*/ 1 h 896"/>
              <a:gd name="T106" fmla="*/ 571 w 896"/>
              <a:gd name="T107" fmla="*/ 17 h 896"/>
              <a:gd name="T108" fmla="*/ 642 w 896"/>
              <a:gd name="T109" fmla="*/ 44 h 896"/>
              <a:gd name="T110" fmla="*/ 733 w 896"/>
              <a:gd name="T111" fmla="*/ 102 h 896"/>
              <a:gd name="T112" fmla="*/ 807 w 896"/>
              <a:gd name="T113" fmla="*/ 180 h 896"/>
              <a:gd name="T114" fmla="*/ 861 w 896"/>
              <a:gd name="T115" fmla="*/ 274 h 896"/>
              <a:gd name="T116" fmla="*/ 887 w 896"/>
              <a:gd name="T117" fmla="*/ 358 h 896"/>
              <a:gd name="T118" fmla="*/ 896 w 896"/>
              <a:gd name="T119" fmla="*/ 437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6" h="896">
                <a:moveTo>
                  <a:pt x="722" y="446"/>
                </a:moveTo>
                <a:lnTo>
                  <a:pt x="721" y="433"/>
                </a:lnTo>
                <a:lnTo>
                  <a:pt x="718" y="422"/>
                </a:lnTo>
                <a:lnTo>
                  <a:pt x="715" y="411"/>
                </a:lnTo>
                <a:lnTo>
                  <a:pt x="713" y="406"/>
                </a:lnTo>
                <a:lnTo>
                  <a:pt x="711" y="401"/>
                </a:lnTo>
                <a:lnTo>
                  <a:pt x="707" y="391"/>
                </a:lnTo>
                <a:lnTo>
                  <a:pt x="702" y="382"/>
                </a:lnTo>
                <a:lnTo>
                  <a:pt x="695" y="374"/>
                </a:lnTo>
                <a:lnTo>
                  <a:pt x="688" y="366"/>
                </a:lnTo>
                <a:lnTo>
                  <a:pt x="680" y="360"/>
                </a:lnTo>
                <a:lnTo>
                  <a:pt x="671" y="354"/>
                </a:lnTo>
                <a:lnTo>
                  <a:pt x="661" y="349"/>
                </a:lnTo>
                <a:lnTo>
                  <a:pt x="650" y="345"/>
                </a:lnTo>
                <a:lnTo>
                  <a:pt x="638" y="341"/>
                </a:lnTo>
                <a:lnTo>
                  <a:pt x="624" y="339"/>
                </a:lnTo>
                <a:lnTo>
                  <a:pt x="617" y="338"/>
                </a:lnTo>
                <a:lnTo>
                  <a:pt x="609" y="337"/>
                </a:lnTo>
                <a:lnTo>
                  <a:pt x="593" y="337"/>
                </a:lnTo>
                <a:lnTo>
                  <a:pt x="583" y="337"/>
                </a:lnTo>
                <a:lnTo>
                  <a:pt x="574" y="338"/>
                </a:lnTo>
                <a:lnTo>
                  <a:pt x="565" y="339"/>
                </a:lnTo>
                <a:lnTo>
                  <a:pt x="556" y="341"/>
                </a:lnTo>
                <a:lnTo>
                  <a:pt x="548" y="342"/>
                </a:lnTo>
                <a:lnTo>
                  <a:pt x="541" y="345"/>
                </a:lnTo>
                <a:lnTo>
                  <a:pt x="533" y="347"/>
                </a:lnTo>
                <a:lnTo>
                  <a:pt x="527" y="350"/>
                </a:lnTo>
                <a:lnTo>
                  <a:pt x="520" y="354"/>
                </a:lnTo>
                <a:lnTo>
                  <a:pt x="514" y="357"/>
                </a:lnTo>
                <a:lnTo>
                  <a:pt x="509" y="361"/>
                </a:lnTo>
                <a:lnTo>
                  <a:pt x="504" y="366"/>
                </a:lnTo>
                <a:lnTo>
                  <a:pt x="500" y="370"/>
                </a:lnTo>
                <a:lnTo>
                  <a:pt x="496" y="375"/>
                </a:lnTo>
                <a:lnTo>
                  <a:pt x="492" y="380"/>
                </a:lnTo>
                <a:lnTo>
                  <a:pt x="489" y="385"/>
                </a:lnTo>
                <a:lnTo>
                  <a:pt x="488" y="385"/>
                </a:lnTo>
                <a:lnTo>
                  <a:pt x="488" y="337"/>
                </a:lnTo>
                <a:lnTo>
                  <a:pt x="389" y="337"/>
                </a:lnTo>
                <a:lnTo>
                  <a:pt x="389" y="405"/>
                </a:lnTo>
                <a:lnTo>
                  <a:pt x="389" y="691"/>
                </a:lnTo>
                <a:lnTo>
                  <a:pt x="492" y="691"/>
                </a:lnTo>
                <a:lnTo>
                  <a:pt x="492" y="515"/>
                </a:lnTo>
                <a:lnTo>
                  <a:pt x="493" y="498"/>
                </a:lnTo>
                <a:lnTo>
                  <a:pt x="493" y="490"/>
                </a:lnTo>
                <a:lnTo>
                  <a:pt x="494" y="482"/>
                </a:lnTo>
                <a:lnTo>
                  <a:pt x="496" y="474"/>
                </a:lnTo>
                <a:lnTo>
                  <a:pt x="498" y="466"/>
                </a:lnTo>
                <a:lnTo>
                  <a:pt x="500" y="459"/>
                </a:lnTo>
                <a:lnTo>
                  <a:pt x="504" y="453"/>
                </a:lnTo>
                <a:lnTo>
                  <a:pt x="507" y="447"/>
                </a:lnTo>
                <a:lnTo>
                  <a:pt x="512" y="441"/>
                </a:lnTo>
                <a:lnTo>
                  <a:pt x="517" y="436"/>
                </a:lnTo>
                <a:lnTo>
                  <a:pt x="524" y="432"/>
                </a:lnTo>
                <a:lnTo>
                  <a:pt x="531" y="429"/>
                </a:lnTo>
                <a:lnTo>
                  <a:pt x="539" y="426"/>
                </a:lnTo>
                <a:lnTo>
                  <a:pt x="543" y="426"/>
                </a:lnTo>
                <a:lnTo>
                  <a:pt x="548" y="425"/>
                </a:lnTo>
                <a:lnTo>
                  <a:pt x="558" y="424"/>
                </a:lnTo>
                <a:lnTo>
                  <a:pt x="568" y="425"/>
                </a:lnTo>
                <a:lnTo>
                  <a:pt x="577" y="427"/>
                </a:lnTo>
                <a:lnTo>
                  <a:pt x="585" y="430"/>
                </a:lnTo>
                <a:lnTo>
                  <a:pt x="588" y="431"/>
                </a:lnTo>
                <a:lnTo>
                  <a:pt x="591" y="433"/>
                </a:lnTo>
                <a:lnTo>
                  <a:pt x="597" y="438"/>
                </a:lnTo>
                <a:lnTo>
                  <a:pt x="602" y="443"/>
                </a:lnTo>
                <a:lnTo>
                  <a:pt x="606" y="449"/>
                </a:lnTo>
                <a:lnTo>
                  <a:pt x="610" y="456"/>
                </a:lnTo>
                <a:lnTo>
                  <a:pt x="612" y="463"/>
                </a:lnTo>
                <a:lnTo>
                  <a:pt x="614" y="471"/>
                </a:lnTo>
                <a:lnTo>
                  <a:pt x="616" y="478"/>
                </a:lnTo>
                <a:lnTo>
                  <a:pt x="617" y="486"/>
                </a:lnTo>
                <a:lnTo>
                  <a:pt x="618" y="495"/>
                </a:lnTo>
                <a:lnTo>
                  <a:pt x="619" y="503"/>
                </a:lnTo>
                <a:lnTo>
                  <a:pt x="619" y="518"/>
                </a:lnTo>
                <a:lnTo>
                  <a:pt x="619" y="691"/>
                </a:lnTo>
                <a:lnTo>
                  <a:pt x="725" y="691"/>
                </a:lnTo>
                <a:lnTo>
                  <a:pt x="725" y="496"/>
                </a:lnTo>
                <a:lnTo>
                  <a:pt x="724" y="470"/>
                </a:lnTo>
                <a:lnTo>
                  <a:pt x="724" y="458"/>
                </a:lnTo>
                <a:lnTo>
                  <a:pt x="722" y="446"/>
                </a:lnTo>
                <a:close/>
                <a:moveTo>
                  <a:pt x="256" y="160"/>
                </a:moveTo>
                <a:lnTo>
                  <a:pt x="250" y="160"/>
                </a:lnTo>
                <a:lnTo>
                  <a:pt x="244" y="161"/>
                </a:lnTo>
                <a:lnTo>
                  <a:pt x="238" y="163"/>
                </a:lnTo>
                <a:lnTo>
                  <a:pt x="232" y="165"/>
                </a:lnTo>
                <a:lnTo>
                  <a:pt x="227" y="168"/>
                </a:lnTo>
                <a:lnTo>
                  <a:pt x="222" y="171"/>
                </a:lnTo>
                <a:lnTo>
                  <a:pt x="217" y="174"/>
                </a:lnTo>
                <a:lnTo>
                  <a:pt x="212" y="178"/>
                </a:lnTo>
                <a:lnTo>
                  <a:pt x="208" y="183"/>
                </a:lnTo>
                <a:lnTo>
                  <a:pt x="205" y="187"/>
                </a:lnTo>
                <a:lnTo>
                  <a:pt x="202" y="192"/>
                </a:lnTo>
                <a:lnTo>
                  <a:pt x="199" y="198"/>
                </a:lnTo>
                <a:lnTo>
                  <a:pt x="197" y="204"/>
                </a:lnTo>
                <a:lnTo>
                  <a:pt x="195" y="210"/>
                </a:lnTo>
                <a:lnTo>
                  <a:pt x="195" y="216"/>
                </a:lnTo>
                <a:lnTo>
                  <a:pt x="194" y="222"/>
                </a:lnTo>
                <a:lnTo>
                  <a:pt x="195" y="228"/>
                </a:lnTo>
                <a:lnTo>
                  <a:pt x="195" y="234"/>
                </a:lnTo>
                <a:lnTo>
                  <a:pt x="197" y="240"/>
                </a:lnTo>
                <a:lnTo>
                  <a:pt x="199" y="246"/>
                </a:lnTo>
                <a:lnTo>
                  <a:pt x="202" y="252"/>
                </a:lnTo>
                <a:lnTo>
                  <a:pt x="205" y="257"/>
                </a:lnTo>
                <a:lnTo>
                  <a:pt x="208" y="261"/>
                </a:lnTo>
                <a:lnTo>
                  <a:pt x="212" y="266"/>
                </a:lnTo>
                <a:lnTo>
                  <a:pt x="217" y="270"/>
                </a:lnTo>
                <a:lnTo>
                  <a:pt x="222" y="273"/>
                </a:lnTo>
                <a:lnTo>
                  <a:pt x="227" y="276"/>
                </a:lnTo>
                <a:lnTo>
                  <a:pt x="232" y="279"/>
                </a:lnTo>
                <a:lnTo>
                  <a:pt x="238" y="281"/>
                </a:lnTo>
                <a:lnTo>
                  <a:pt x="244" y="283"/>
                </a:lnTo>
                <a:lnTo>
                  <a:pt x="250" y="284"/>
                </a:lnTo>
                <a:lnTo>
                  <a:pt x="256" y="284"/>
                </a:lnTo>
                <a:lnTo>
                  <a:pt x="263" y="284"/>
                </a:lnTo>
                <a:lnTo>
                  <a:pt x="269" y="283"/>
                </a:lnTo>
                <a:lnTo>
                  <a:pt x="275" y="281"/>
                </a:lnTo>
                <a:lnTo>
                  <a:pt x="280" y="279"/>
                </a:lnTo>
                <a:lnTo>
                  <a:pt x="286" y="276"/>
                </a:lnTo>
                <a:lnTo>
                  <a:pt x="291" y="273"/>
                </a:lnTo>
                <a:lnTo>
                  <a:pt x="296" y="270"/>
                </a:lnTo>
                <a:lnTo>
                  <a:pt x="300" y="266"/>
                </a:lnTo>
                <a:lnTo>
                  <a:pt x="304" y="261"/>
                </a:lnTo>
                <a:lnTo>
                  <a:pt x="308" y="257"/>
                </a:lnTo>
                <a:lnTo>
                  <a:pt x="311" y="252"/>
                </a:lnTo>
                <a:lnTo>
                  <a:pt x="313" y="246"/>
                </a:lnTo>
                <a:lnTo>
                  <a:pt x="315" y="240"/>
                </a:lnTo>
                <a:lnTo>
                  <a:pt x="317" y="234"/>
                </a:lnTo>
                <a:lnTo>
                  <a:pt x="318" y="228"/>
                </a:lnTo>
                <a:lnTo>
                  <a:pt x="318" y="222"/>
                </a:lnTo>
                <a:lnTo>
                  <a:pt x="318" y="216"/>
                </a:lnTo>
                <a:lnTo>
                  <a:pt x="317" y="210"/>
                </a:lnTo>
                <a:lnTo>
                  <a:pt x="315" y="204"/>
                </a:lnTo>
                <a:lnTo>
                  <a:pt x="313" y="198"/>
                </a:lnTo>
                <a:lnTo>
                  <a:pt x="311" y="192"/>
                </a:lnTo>
                <a:lnTo>
                  <a:pt x="308" y="187"/>
                </a:lnTo>
                <a:lnTo>
                  <a:pt x="304" y="183"/>
                </a:lnTo>
                <a:lnTo>
                  <a:pt x="300" y="178"/>
                </a:lnTo>
                <a:lnTo>
                  <a:pt x="296" y="174"/>
                </a:lnTo>
                <a:lnTo>
                  <a:pt x="291" y="171"/>
                </a:lnTo>
                <a:lnTo>
                  <a:pt x="286" y="168"/>
                </a:lnTo>
                <a:lnTo>
                  <a:pt x="280" y="165"/>
                </a:lnTo>
                <a:lnTo>
                  <a:pt x="275" y="163"/>
                </a:lnTo>
                <a:lnTo>
                  <a:pt x="269" y="161"/>
                </a:lnTo>
                <a:lnTo>
                  <a:pt x="263" y="160"/>
                </a:lnTo>
                <a:lnTo>
                  <a:pt x="256" y="160"/>
                </a:lnTo>
                <a:close/>
                <a:moveTo>
                  <a:pt x="194" y="431"/>
                </a:moveTo>
                <a:lnTo>
                  <a:pt x="194" y="691"/>
                </a:lnTo>
                <a:lnTo>
                  <a:pt x="318" y="691"/>
                </a:lnTo>
                <a:lnTo>
                  <a:pt x="318" y="410"/>
                </a:lnTo>
                <a:lnTo>
                  <a:pt x="318" y="337"/>
                </a:lnTo>
                <a:lnTo>
                  <a:pt x="194" y="337"/>
                </a:lnTo>
                <a:lnTo>
                  <a:pt x="194" y="431"/>
                </a:lnTo>
                <a:close/>
                <a:moveTo>
                  <a:pt x="896" y="448"/>
                </a:moveTo>
                <a:lnTo>
                  <a:pt x="896" y="471"/>
                </a:lnTo>
                <a:lnTo>
                  <a:pt x="894" y="494"/>
                </a:lnTo>
                <a:lnTo>
                  <a:pt x="891" y="516"/>
                </a:lnTo>
                <a:lnTo>
                  <a:pt x="887" y="539"/>
                </a:lnTo>
                <a:lnTo>
                  <a:pt x="882" y="560"/>
                </a:lnTo>
                <a:lnTo>
                  <a:pt x="879" y="571"/>
                </a:lnTo>
                <a:lnTo>
                  <a:pt x="876" y="582"/>
                </a:lnTo>
                <a:lnTo>
                  <a:pt x="869" y="602"/>
                </a:lnTo>
                <a:lnTo>
                  <a:pt x="861" y="623"/>
                </a:lnTo>
                <a:lnTo>
                  <a:pt x="857" y="633"/>
                </a:lnTo>
                <a:lnTo>
                  <a:pt x="852" y="643"/>
                </a:lnTo>
                <a:lnTo>
                  <a:pt x="842" y="662"/>
                </a:lnTo>
                <a:lnTo>
                  <a:pt x="831" y="681"/>
                </a:lnTo>
                <a:lnTo>
                  <a:pt x="820" y="699"/>
                </a:lnTo>
                <a:lnTo>
                  <a:pt x="807" y="716"/>
                </a:lnTo>
                <a:lnTo>
                  <a:pt x="794" y="733"/>
                </a:lnTo>
                <a:lnTo>
                  <a:pt x="780" y="750"/>
                </a:lnTo>
                <a:lnTo>
                  <a:pt x="765" y="765"/>
                </a:lnTo>
                <a:lnTo>
                  <a:pt x="750" y="780"/>
                </a:lnTo>
                <a:lnTo>
                  <a:pt x="733" y="794"/>
                </a:lnTo>
                <a:lnTo>
                  <a:pt x="716" y="807"/>
                </a:lnTo>
                <a:lnTo>
                  <a:pt x="699" y="820"/>
                </a:lnTo>
                <a:lnTo>
                  <a:pt x="681" y="832"/>
                </a:lnTo>
                <a:lnTo>
                  <a:pt x="662" y="842"/>
                </a:lnTo>
                <a:lnTo>
                  <a:pt x="642" y="852"/>
                </a:lnTo>
                <a:lnTo>
                  <a:pt x="623" y="861"/>
                </a:lnTo>
                <a:lnTo>
                  <a:pt x="602" y="869"/>
                </a:lnTo>
                <a:lnTo>
                  <a:pt x="581" y="876"/>
                </a:lnTo>
                <a:lnTo>
                  <a:pt x="571" y="879"/>
                </a:lnTo>
                <a:lnTo>
                  <a:pt x="560" y="882"/>
                </a:lnTo>
                <a:lnTo>
                  <a:pt x="539" y="887"/>
                </a:lnTo>
                <a:lnTo>
                  <a:pt x="516" y="891"/>
                </a:lnTo>
                <a:lnTo>
                  <a:pt x="505" y="893"/>
                </a:lnTo>
                <a:lnTo>
                  <a:pt x="494" y="894"/>
                </a:lnTo>
                <a:lnTo>
                  <a:pt x="471" y="896"/>
                </a:lnTo>
                <a:lnTo>
                  <a:pt x="460" y="896"/>
                </a:lnTo>
                <a:lnTo>
                  <a:pt x="448" y="896"/>
                </a:lnTo>
                <a:lnTo>
                  <a:pt x="425" y="896"/>
                </a:lnTo>
                <a:lnTo>
                  <a:pt x="402" y="894"/>
                </a:lnTo>
                <a:lnTo>
                  <a:pt x="380" y="891"/>
                </a:lnTo>
                <a:lnTo>
                  <a:pt x="358" y="887"/>
                </a:lnTo>
                <a:lnTo>
                  <a:pt x="336" y="882"/>
                </a:lnTo>
                <a:lnTo>
                  <a:pt x="326" y="879"/>
                </a:lnTo>
                <a:lnTo>
                  <a:pt x="315" y="876"/>
                </a:lnTo>
                <a:lnTo>
                  <a:pt x="294" y="869"/>
                </a:lnTo>
                <a:lnTo>
                  <a:pt x="274" y="861"/>
                </a:lnTo>
                <a:lnTo>
                  <a:pt x="264" y="857"/>
                </a:lnTo>
                <a:lnTo>
                  <a:pt x="254" y="852"/>
                </a:lnTo>
                <a:lnTo>
                  <a:pt x="235" y="842"/>
                </a:lnTo>
                <a:lnTo>
                  <a:pt x="216" y="832"/>
                </a:lnTo>
                <a:lnTo>
                  <a:pt x="198" y="820"/>
                </a:lnTo>
                <a:lnTo>
                  <a:pt x="180" y="807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6" y="750"/>
                </a:lnTo>
                <a:lnTo>
                  <a:pt x="102" y="733"/>
                </a:lnTo>
                <a:lnTo>
                  <a:pt x="89" y="716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2"/>
                </a:lnTo>
                <a:lnTo>
                  <a:pt x="20" y="582"/>
                </a:lnTo>
                <a:lnTo>
                  <a:pt x="17" y="571"/>
                </a:lnTo>
                <a:lnTo>
                  <a:pt x="14" y="560"/>
                </a:lnTo>
                <a:lnTo>
                  <a:pt x="9" y="539"/>
                </a:lnTo>
                <a:lnTo>
                  <a:pt x="5" y="516"/>
                </a:lnTo>
                <a:lnTo>
                  <a:pt x="4" y="505"/>
                </a:lnTo>
                <a:lnTo>
                  <a:pt x="2" y="494"/>
                </a:lnTo>
                <a:lnTo>
                  <a:pt x="1" y="471"/>
                </a:lnTo>
                <a:lnTo>
                  <a:pt x="0" y="460"/>
                </a:lnTo>
                <a:lnTo>
                  <a:pt x="0" y="448"/>
                </a:lnTo>
                <a:lnTo>
                  <a:pt x="1" y="425"/>
                </a:lnTo>
                <a:lnTo>
                  <a:pt x="2" y="402"/>
                </a:lnTo>
                <a:lnTo>
                  <a:pt x="5" y="380"/>
                </a:lnTo>
                <a:lnTo>
                  <a:pt x="9" y="358"/>
                </a:lnTo>
                <a:lnTo>
                  <a:pt x="14" y="336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6" y="147"/>
                </a:lnTo>
                <a:lnTo>
                  <a:pt x="131" y="131"/>
                </a:lnTo>
                <a:lnTo>
                  <a:pt x="147" y="117"/>
                </a:lnTo>
                <a:lnTo>
                  <a:pt x="163" y="102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4"/>
                </a:lnTo>
                <a:lnTo>
                  <a:pt x="274" y="35"/>
                </a:lnTo>
                <a:lnTo>
                  <a:pt x="294" y="27"/>
                </a:lnTo>
                <a:lnTo>
                  <a:pt x="315" y="20"/>
                </a:lnTo>
                <a:lnTo>
                  <a:pt x="326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5"/>
                </a:lnTo>
                <a:lnTo>
                  <a:pt x="391" y="4"/>
                </a:lnTo>
                <a:lnTo>
                  <a:pt x="402" y="2"/>
                </a:lnTo>
                <a:lnTo>
                  <a:pt x="425" y="1"/>
                </a:lnTo>
                <a:lnTo>
                  <a:pt x="437" y="0"/>
                </a:lnTo>
                <a:lnTo>
                  <a:pt x="448" y="0"/>
                </a:lnTo>
                <a:lnTo>
                  <a:pt x="471" y="1"/>
                </a:lnTo>
                <a:lnTo>
                  <a:pt x="494" y="2"/>
                </a:lnTo>
                <a:lnTo>
                  <a:pt x="516" y="5"/>
                </a:lnTo>
                <a:lnTo>
                  <a:pt x="539" y="9"/>
                </a:lnTo>
                <a:lnTo>
                  <a:pt x="560" y="14"/>
                </a:lnTo>
                <a:lnTo>
                  <a:pt x="571" y="17"/>
                </a:lnTo>
                <a:lnTo>
                  <a:pt x="581" y="20"/>
                </a:lnTo>
                <a:lnTo>
                  <a:pt x="602" y="27"/>
                </a:lnTo>
                <a:lnTo>
                  <a:pt x="623" y="35"/>
                </a:lnTo>
                <a:lnTo>
                  <a:pt x="633" y="40"/>
                </a:lnTo>
                <a:lnTo>
                  <a:pt x="642" y="44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2"/>
                </a:lnTo>
                <a:lnTo>
                  <a:pt x="750" y="117"/>
                </a:lnTo>
                <a:lnTo>
                  <a:pt x="765" y="131"/>
                </a:lnTo>
                <a:lnTo>
                  <a:pt x="780" y="147"/>
                </a:lnTo>
                <a:lnTo>
                  <a:pt x="794" y="163"/>
                </a:lnTo>
                <a:lnTo>
                  <a:pt x="807" y="180"/>
                </a:lnTo>
                <a:lnTo>
                  <a:pt x="820" y="198"/>
                </a:lnTo>
                <a:lnTo>
                  <a:pt x="831" y="216"/>
                </a:lnTo>
                <a:lnTo>
                  <a:pt x="842" y="235"/>
                </a:lnTo>
                <a:lnTo>
                  <a:pt x="852" y="254"/>
                </a:lnTo>
                <a:lnTo>
                  <a:pt x="861" y="274"/>
                </a:lnTo>
                <a:lnTo>
                  <a:pt x="869" y="294"/>
                </a:lnTo>
                <a:lnTo>
                  <a:pt x="876" y="315"/>
                </a:lnTo>
                <a:lnTo>
                  <a:pt x="879" y="326"/>
                </a:lnTo>
                <a:lnTo>
                  <a:pt x="882" y="336"/>
                </a:lnTo>
                <a:lnTo>
                  <a:pt x="887" y="358"/>
                </a:lnTo>
                <a:lnTo>
                  <a:pt x="891" y="380"/>
                </a:lnTo>
                <a:lnTo>
                  <a:pt x="893" y="391"/>
                </a:lnTo>
                <a:lnTo>
                  <a:pt x="894" y="402"/>
                </a:lnTo>
                <a:lnTo>
                  <a:pt x="896" y="425"/>
                </a:lnTo>
                <a:lnTo>
                  <a:pt x="896" y="437"/>
                </a:lnTo>
                <a:lnTo>
                  <a:pt x="896" y="4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8">
            <a:hlinkClick r:id="rId8"/>
          </p:cNvPr>
          <p:cNvSpPr>
            <a:spLocks noChangeAspect="1" noEditPoints="1"/>
          </p:cNvSpPr>
          <p:nvPr userDrawn="1"/>
        </p:nvSpPr>
        <p:spPr bwMode="auto">
          <a:xfrm>
            <a:off x="10813826" y="5707028"/>
            <a:ext cx="287359" cy="288000"/>
          </a:xfrm>
          <a:custGeom>
            <a:avLst/>
            <a:gdLst>
              <a:gd name="T0" fmla="*/ 458 w 896"/>
              <a:gd name="T1" fmla="*/ 401 h 898"/>
              <a:gd name="T2" fmla="*/ 701 w 896"/>
              <a:gd name="T3" fmla="*/ 309 h 898"/>
              <a:gd name="T4" fmla="*/ 687 w 896"/>
              <a:gd name="T5" fmla="*/ 284 h 898"/>
              <a:gd name="T6" fmla="*/ 664 w 896"/>
              <a:gd name="T7" fmla="*/ 267 h 898"/>
              <a:gd name="T8" fmla="*/ 605 w 896"/>
              <a:gd name="T9" fmla="*/ 259 h 898"/>
              <a:gd name="T10" fmla="*/ 430 w 896"/>
              <a:gd name="T11" fmla="*/ 255 h 898"/>
              <a:gd name="T12" fmla="*/ 292 w 896"/>
              <a:gd name="T13" fmla="*/ 259 h 898"/>
              <a:gd name="T14" fmla="*/ 232 w 896"/>
              <a:gd name="T15" fmla="*/ 267 h 898"/>
              <a:gd name="T16" fmla="*/ 209 w 896"/>
              <a:gd name="T17" fmla="*/ 284 h 898"/>
              <a:gd name="T18" fmla="*/ 195 w 896"/>
              <a:gd name="T19" fmla="*/ 309 h 898"/>
              <a:gd name="T20" fmla="*/ 185 w 896"/>
              <a:gd name="T21" fmla="*/ 367 h 898"/>
              <a:gd name="T22" fmla="*/ 183 w 896"/>
              <a:gd name="T23" fmla="*/ 471 h 898"/>
              <a:gd name="T24" fmla="*/ 188 w 896"/>
              <a:gd name="T25" fmla="*/ 560 h 898"/>
              <a:gd name="T26" fmla="*/ 201 w 896"/>
              <a:gd name="T27" fmla="*/ 604 h 898"/>
              <a:gd name="T28" fmla="*/ 225 w 896"/>
              <a:gd name="T29" fmla="*/ 628 h 898"/>
              <a:gd name="T30" fmla="*/ 268 w 896"/>
              <a:gd name="T31" fmla="*/ 639 h 898"/>
              <a:gd name="T32" fmla="*/ 467 w 896"/>
              <a:gd name="T33" fmla="*/ 644 h 898"/>
              <a:gd name="T34" fmla="*/ 605 w 896"/>
              <a:gd name="T35" fmla="*/ 641 h 898"/>
              <a:gd name="T36" fmla="*/ 664 w 896"/>
              <a:gd name="T37" fmla="*/ 632 h 898"/>
              <a:gd name="T38" fmla="*/ 687 w 896"/>
              <a:gd name="T39" fmla="*/ 615 h 898"/>
              <a:gd name="T40" fmla="*/ 701 w 896"/>
              <a:gd name="T41" fmla="*/ 590 h 898"/>
              <a:gd name="T42" fmla="*/ 711 w 896"/>
              <a:gd name="T43" fmla="*/ 532 h 898"/>
              <a:gd name="T44" fmla="*/ 714 w 896"/>
              <a:gd name="T45" fmla="*/ 429 h 898"/>
              <a:gd name="T46" fmla="*/ 708 w 896"/>
              <a:gd name="T47" fmla="*/ 339 h 898"/>
              <a:gd name="T48" fmla="*/ 887 w 896"/>
              <a:gd name="T49" fmla="*/ 539 h 898"/>
              <a:gd name="T50" fmla="*/ 861 w 896"/>
              <a:gd name="T51" fmla="*/ 623 h 898"/>
              <a:gd name="T52" fmla="*/ 820 w 896"/>
              <a:gd name="T53" fmla="*/ 699 h 898"/>
              <a:gd name="T54" fmla="*/ 749 w 896"/>
              <a:gd name="T55" fmla="*/ 780 h 898"/>
              <a:gd name="T56" fmla="*/ 662 w 896"/>
              <a:gd name="T57" fmla="*/ 844 h 898"/>
              <a:gd name="T58" fmla="*/ 571 w 896"/>
              <a:gd name="T59" fmla="*/ 881 h 898"/>
              <a:gd name="T60" fmla="*/ 494 w 896"/>
              <a:gd name="T61" fmla="*/ 895 h 898"/>
              <a:gd name="T62" fmla="*/ 402 w 896"/>
              <a:gd name="T63" fmla="*/ 895 h 898"/>
              <a:gd name="T64" fmla="*/ 315 w 896"/>
              <a:gd name="T65" fmla="*/ 878 h 898"/>
              <a:gd name="T66" fmla="*/ 235 w 896"/>
              <a:gd name="T67" fmla="*/ 844 h 898"/>
              <a:gd name="T68" fmla="*/ 147 w 896"/>
              <a:gd name="T69" fmla="*/ 780 h 898"/>
              <a:gd name="T70" fmla="*/ 77 w 896"/>
              <a:gd name="T71" fmla="*/ 699 h 898"/>
              <a:gd name="T72" fmla="*/ 27 w 896"/>
              <a:gd name="T73" fmla="*/ 603 h 898"/>
              <a:gd name="T74" fmla="*/ 5 w 896"/>
              <a:gd name="T75" fmla="*/ 517 h 898"/>
              <a:gd name="T76" fmla="*/ 0 w 896"/>
              <a:gd name="T77" fmla="*/ 449 h 898"/>
              <a:gd name="T78" fmla="*/ 14 w 896"/>
              <a:gd name="T79" fmla="*/ 337 h 898"/>
              <a:gd name="T80" fmla="*/ 40 w 896"/>
              <a:gd name="T81" fmla="*/ 264 h 898"/>
              <a:gd name="T82" fmla="*/ 89 w 896"/>
              <a:gd name="T83" fmla="*/ 180 h 898"/>
              <a:gd name="T84" fmla="*/ 163 w 896"/>
              <a:gd name="T85" fmla="*/ 103 h 898"/>
              <a:gd name="T86" fmla="*/ 254 w 896"/>
              <a:gd name="T87" fmla="*/ 45 h 898"/>
              <a:gd name="T88" fmla="*/ 336 w 896"/>
              <a:gd name="T89" fmla="*/ 14 h 898"/>
              <a:gd name="T90" fmla="*/ 425 w 896"/>
              <a:gd name="T91" fmla="*/ 1 h 898"/>
              <a:gd name="T92" fmla="*/ 516 w 896"/>
              <a:gd name="T93" fmla="*/ 6 h 898"/>
              <a:gd name="T94" fmla="*/ 602 w 896"/>
              <a:gd name="T95" fmla="*/ 28 h 898"/>
              <a:gd name="T96" fmla="*/ 681 w 896"/>
              <a:gd name="T97" fmla="*/ 65 h 898"/>
              <a:gd name="T98" fmla="*/ 765 w 896"/>
              <a:gd name="T99" fmla="*/ 132 h 898"/>
              <a:gd name="T100" fmla="*/ 831 w 896"/>
              <a:gd name="T101" fmla="*/ 216 h 898"/>
              <a:gd name="T102" fmla="*/ 876 w 896"/>
              <a:gd name="T103" fmla="*/ 315 h 898"/>
              <a:gd name="T104" fmla="*/ 893 w 896"/>
              <a:gd name="T105" fmla="*/ 391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6" h="898">
                <a:moveTo>
                  <a:pt x="537" y="444"/>
                </a:moveTo>
                <a:lnTo>
                  <a:pt x="393" y="522"/>
                </a:lnTo>
                <a:lnTo>
                  <a:pt x="393" y="402"/>
                </a:lnTo>
                <a:lnTo>
                  <a:pt x="393" y="366"/>
                </a:lnTo>
                <a:lnTo>
                  <a:pt x="458" y="401"/>
                </a:lnTo>
                <a:lnTo>
                  <a:pt x="537" y="444"/>
                </a:lnTo>
                <a:close/>
                <a:moveTo>
                  <a:pt x="708" y="339"/>
                </a:moveTo>
                <a:lnTo>
                  <a:pt x="707" y="333"/>
                </a:lnTo>
                <a:lnTo>
                  <a:pt x="704" y="318"/>
                </a:lnTo>
                <a:lnTo>
                  <a:pt x="701" y="309"/>
                </a:lnTo>
                <a:lnTo>
                  <a:pt x="699" y="304"/>
                </a:lnTo>
                <a:lnTo>
                  <a:pt x="697" y="300"/>
                </a:lnTo>
                <a:lnTo>
                  <a:pt x="695" y="295"/>
                </a:lnTo>
                <a:lnTo>
                  <a:pt x="693" y="291"/>
                </a:lnTo>
                <a:lnTo>
                  <a:pt x="687" y="284"/>
                </a:lnTo>
                <a:lnTo>
                  <a:pt x="683" y="280"/>
                </a:lnTo>
                <a:lnTo>
                  <a:pt x="679" y="277"/>
                </a:lnTo>
                <a:lnTo>
                  <a:pt x="672" y="271"/>
                </a:lnTo>
                <a:lnTo>
                  <a:pt x="668" y="269"/>
                </a:lnTo>
                <a:lnTo>
                  <a:pt x="664" y="267"/>
                </a:lnTo>
                <a:lnTo>
                  <a:pt x="657" y="265"/>
                </a:lnTo>
                <a:lnTo>
                  <a:pt x="650" y="263"/>
                </a:lnTo>
                <a:lnTo>
                  <a:pt x="644" y="262"/>
                </a:lnTo>
                <a:lnTo>
                  <a:pt x="634" y="261"/>
                </a:lnTo>
                <a:lnTo>
                  <a:pt x="605" y="259"/>
                </a:lnTo>
                <a:lnTo>
                  <a:pt x="574" y="258"/>
                </a:lnTo>
                <a:lnTo>
                  <a:pt x="513" y="256"/>
                </a:lnTo>
                <a:lnTo>
                  <a:pt x="467" y="255"/>
                </a:lnTo>
                <a:lnTo>
                  <a:pt x="448" y="255"/>
                </a:lnTo>
                <a:lnTo>
                  <a:pt x="430" y="255"/>
                </a:lnTo>
                <a:lnTo>
                  <a:pt x="383" y="256"/>
                </a:lnTo>
                <a:lnTo>
                  <a:pt x="354" y="257"/>
                </a:lnTo>
                <a:lnTo>
                  <a:pt x="323" y="258"/>
                </a:lnTo>
                <a:lnTo>
                  <a:pt x="307" y="258"/>
                </a:lnTo>
                <a:lnTo>
                  <a:pt x="292" y="259"/>
                </a:lnTo>
                <a:lnTo>
                  <a:pt x="262" y="261"/>
                </a:lnTo>
                <a:lnTo>
                  <a:pt x="252" y="262"/>
                </a:lnTo>
                <a:lnTo>
                  <a:pt x="246" y="263"/>
                </a:lnTo>
                <a:lnTo>
                  <a:pt x="239" y="265"/>
                </a:lnTo>
                <a:lnTo>
                  <a:pt x="232" y="267"/>
                </a:lnTo>
                <a:lnTo>
                  <a:pt x="228" y="269"/>
                </a:lnTo>
                <a:lnTo>
                  <a:pt x="224" y="271"/>
                </a:lnTo>
                <a:lnTo>
                  <a:pt x="217" y="277"/>
                </a:lnTo>
                <a:lnTo>
                  <a:pt x="213" y="280"/>
                </a:lnTo>
                <a:lnTo>
                  <a:pt x="209" y="284"/>
                </a:lnTo>
                <a:lnTo>
                  <a:pt x="206" y="288"/>
                </a:lnTo>
                <a:lnTo>
                  <a:pt x="204" y="291"/>
                </a:lnTo>
                <a:lnTo>
                  <a:pt x="201" y="295"/>
                </a:lnTo>
                <a:lnTo>
                  <a:pt x="199" y="300"/>
                </a:lnTo>
                <a:lnTo>
                  <a:pt x="195" y="309"/>
                </a:lnTo>
                <a:lnTo>
                  <a:pt x="193" y="318"/>
                </a:lnTo>
                <a:lnTo>
                  <a:pt x="191" y="326"/>
                </a:lnTo>
                <a:lnTo>
                  <a:pt x="189" y="333"/>
                </a:lnTo>
                <a:lnTo>
                  <a:pt x="188" y="339"/>
                </a:lnTo>
                <a:lnTo>
                  <a:pt x="185" y="367"/>
                </a:lnTo>
                <a:lnTo>
                  <a:pt x="184" y="396"/>
                </a:lnTo>
                <a:lnTo>
                  <a:pt x="183" y="412"/>
                </a:lnTo>
                <a:lnTo>
                  <a:pt x="183" y="429"/>
                </a:lnTo>
                <a:lnTo>
                  <a:pt x="183" y="434"/>
                </a:lnTo>
                <a:lnTo>
                  <a:pt x="183" y="471"/>
                </a:lnTo>
                <a:lnTo>
                  <a:pt x="183" y="487"/>
                </a:lnTo>
                <a:lnTo>
                  <a:pt x="184" y="504"/>
                </a:lnTo>
                <a:lnTo>
                  <a:pt x="185" y="532"/>
                </a:lnTo>
                <a:lnTo>
                  <a:pt x="187" y="553"/>
                </a:lnTo>
                <a:lnTo>
                  <a:pt x="188" y="560"/>
                </a:lnTo>
                <a:lnTo>
                  <a:pt x="189" y="567"/>
                </a:lnTo>
                <a:lnTo>
                  <a:pt x="193" y="581"/>
                </a:lnTo>
                <a:lnTo>
                  <a:pt x="195" y="590"/>
                </a:lnTo>
                <a:lnTo>
                  <a:pt x="199" y="600"/>
                </a:lnTo>
                <a:lnTo>
                  <a:pt x="201" y="604"/>
                </a:lnTo>
                <a:lnTo>
                  <a:pt x="204" y="608"/>
                </a:lnTo>
                <a:lnTo>
                  <a:pt x="209" y="615"/>
                </a:lnTo>
                <a:lnTo>
                  <a:pt x="213" y="619"/>
                </a:lnTo>
                <a:lnTo>
                  <a:pt x="217" y="622"/>
                </a:lnTo>
                <a:lnTo>
                  <a:pt x="225" y="628"/>
                </a:lnTo>
                <a:lnTo>
                  <a:pt x="233" y="632"/>
                </a:lnTo>
                <a:lnTo>
                  <a:pt x="242" y="634"/>
                </a:lnTo>
                <a:lnTo>
                  <a:pt x="249" y="636"/>
                </a:lnTo>
                <a:lnTo>
                  <a:pt x="256" y="637"/>
                </a:lnTo>
                <a:lnTo>
                  <a:pt x="268" y="639"/>
                </a:lnTo>
                <a:lnTo>
                  <a:pt x="288" y="640"/>
                </a:lnTo>
                <a:lnTo>
                  <a:pt x="314" y="642"/>
                </a:lnTo>
                <a:lnTo>
                  <a:pt x="374" y="643"/>
                </a:lnTo>
                <a:lnTo>
                  <a:pt x="448" y="644"/>
                </a:lnTo>
                <a:lnTo>
                  <a:pt x="467" y="644"/>
                </a:lnTo>
                <a:lnTo>
                  <a:pt x="513" y="644"/>
                </a:lnTo>
                <a:lnTo>
                  <a:pt x="543" y="643"/>
                </a:lnTo>
                <a:lnTo>
                  <a:pt x="574" y="642"/>
                </a:lnTo>
                <a:lnTo>
                  <a:pt x="589" y="641"/>
                </a:lnTo>
                <a:lnTo>
                  <a:pt x="605" y="641"/>
                </a:lnTo>
                <a:lnTo>
                  <a:pt x="634" y="639"/>
                </a:lnTo>
                <a:lnTo>
                  <a:pt x="644" y="638"/>
                </a:lnTo>
                <a:lnTo>
                  <a:pt x="650" y="636"/>
                </a:lnTo>
                <a:lnTo>
                  <a:pt x="657" y="635"/>
                </a:lnTo>
                <a:lnTo>
                  <a:pt x="664" y="632"/>
                </a:lnTo>
                <a:lnTo>
                  <a:pt x="668" y="630"/>
                </a:lnTo>
                <a:lnTo>
                  <a:pt x="672" y="628"/>
                </a:lnTo>
                <a:lnTo>
                  <a:pt x="679" y="623"/>
                </a:lnTo>
                <a:lnTo>
                  <a:pt x="683" y="619"/>
                </a:lnTo>
                <a:lnTo>
                  <a:pt x="687" y="615"/>
                </a:lnTo>
                <a:lnTo>
                  <a:pt x="690" y="612"/>
                </a:lnTo>
                <a:lnTo>
                  <a:pt x="693" y="608"/>
                </a:lnTo>
                <a:lnTo>
                  <a:pt x="695" y="604"/>
                </a:lnTo>
                <a:lnTo>
                  <a:pt x="697" y="600"/>
                </a:lnTo>
                <a:lnTo>
                  <a:pt x="701" y="590"/>
                </a:lnTo>
                <a:lnTo>
                  <a:pt x="704" y="581"/>
                </a:lnTo>
                <a:lnTo>
                  <a:pt x="706" y="573"/>
                </a:lnTo>
                <a:lnTo>
                  <a:pt x="707" y="567"/>
                </a:lnTo>
                <a:lnTo>
                  <a:pt x="708" y="560"/>
                </a:lnTo>
                <a:lnTo>
                  <a:pt x="711" y="532"/>
                </a:lnTo>
                <a:lnTo>
                  <a:pt x="713" y="504"/>
                </a:lnTo>
                <a:lnTo>
                  <a:pt x="713" y="487"/>
                </a:lnTo>
                <a:lnTo>
                  <a:pt x="714" y="471"/>
                </a:lnTo>
                <a:lnTo>
                  <a:pt x="714" y="436"/>
                </a:lnTo>
                <a:lnTo>
                  <a:pt x="714" y="429"/>
                </a:lnTo>
                <a:lnTo>
                  <a:pt x="713" y="412"/>
                </a:lnTo>
                <a:lnTo>
                  <a:pt x="713" y="396"/>
                </a:lnTo>
                <a:lnTo>
                  <a:pt x="711" y="367"/>
                </a:lnTo>
                <a:lnTo>
                  <a:pt x="709" y="347"/>
                </a:lnTo>
                <a:lnTo>
                  <a:pt x="708" y="339"/>
                </a:lnTo>
                <a:close/>
                <a:moveTo>
                  <a:pt x="896" y="449"/>
                </a:moveTo>
                <a:lnTo>
                  <a:pt x="896" y="472"/>
                </a:lnTo>
                <a:lnTo>
                  <a:pt x="894" y="494"/>
                </a:lnTo>
                <a:lnTo>
                  <a:pt x="891" y="517"/>
                </a:lnTo>
                <a:lnTo>
                  <a:pt x="887" y="539"/>
                </a:lnTo>
                <a:lnTo>
                  <a:pt x="882" y="561"/>
                </a:lnTo>
                <a:lnTo>
                  <a:pt x="879" y="571"/>
                </a:lnTo>
                <a:lnTo>
                  <a:pt x="876" y="582"/>
                </a:lnTo>
                <a:lnTo>
                  <a:pt x="869" y="603"/>
                </a:lnTo>
                <a:lnTo>
                  <a:pt x="861" y="623"/>
                </a:lnTo>
                <a:lnTo>
                  <a:pt x="857" y="633"/>
                </a:lnTo>
                <a:lnTo>
                  <a:pt x="852" y="643"/>
                </a:lnTo>
                <a:lnTo>
                  <a:pt x="842" y="662"/>
                </a:lnTo>
                <a:lnTo>
                  <a:pt x="831" y="681"/>
                </a:lnTo>
                <a:lnTo>
                  <a:pt x="820" y="699"/>
                </a:lnTo>
                <a:lnTo>
                  <a:pt x="807" y="717"/>
                </a:lnTo>
                <a:lnTo>
                  <a:pt x="794" y="734"/>
                </a:lnTo>
                <a:lnTo>
                  <a:pt x="780" y="750"/>
                </a:lnTo>
                <a:lnTo>
                  <a:pt x="765" y="765"/>
                </a:lnTo>
                <a:lnTo>
                  <a:pt x="749" y="780"/>
                </a:lnTo>
                <a:lnTo>
                  <a:pt x="733" y="794"/>
                </a:lnTo>
                <a:lnTo>
                  <a:pt x="716" y="808"/>
                </a:lnTo>
                <a:lnTo>
                  <a:pt x="699" y="820"/>
                </a:lnTo>
                <a:lnTo>
                  <a:pt x="681" y="832"/>
                </a:lnTo>
                <a:lnTo>
                  <a:pt x="662" y="844"/>
                </a:lnTo>
                <a:lnTo>
                  <a:pt x="642" y="853"/>
                </a:lnTo>
                <a:lnTo>
                  <a:pt x="623" y="862"/>
                </a:lnTo>
                <a:lnTo>
                  <a:pt x="602" y="870"/>
                </a:lnTo>
                <a:lnTo>
                  <a:pt x="581" y="878"/>
                </a:lnTo>
                <a:lnTo>
                  <a:pt x="571" y="881"/>
                </a:lnTo>
                <a:lnTo>
                  <a:pt x="560" y="884"/>
                </a:lnTo>
                <a:lnTo>
                  <a:pt x="538" y="889"/>
                </a:lnTo>
                <a:lnTo>
                  <a:pt x="516" y="893"/>
                </a:lnTo>
                <a:lnTo>
                  <a:pt x="505" y="894"/>
                </a:lnTo>
                <a:lnTo>
                  <a:pt x="494" y="895"/>
                </a:lnTo>
                <a:lnTo>
                  <a:pt x="471" y="897"/>
                </a:lnTo>
                <a:lnTo>
                  <a:pt x="460" y="898"/>
                </a:lnTo>
                <a:lnTo>
                  <a:pt x="448" y="898"/>
                </a:lnTo>
                <a:lnTo>
                  <a:pt x="425" y="897"/>
                </a:lnTo>
                <a:lnTo>
                  <a:pt x="402" y="895"/>
                </a:lnTo>
                <a:lnTo>
                  <a:pt x="380" y="893"/>
                </a:lnTo>
                <a:lnTo>
                  <a:pt x="358" y="889"/>
                </a:lnTo>
                <a:lnTo>
                  <a:pt x="336" y="884"/>
                </a:lnTo>
                <a:lnTo>
                  <a:pt x="325" y="881"/>
                </a:lnTo>
                <a:lnTo>
                  <a:pt x="315" y="878"/>
                </a:lnTo>
                <a:lnTo>
                  <a:pt x="294" y="870"/>
                </a:lnTo>
                <a:lnTo>
                  <a:pt x="274" y="862"/>
                </a:lnTo>
                <a:lnTo>
                  <a:pt x="264" y="858"/>
                </a:lnTo>
                <a:lnTo>
                  <a:pt x="254" y="853"/>
                </a:lnTo>
                <a:lnTo>
                  <a:pt x="235" y="844"/>
                </a:lnTo>
                <a:lnTo>
                  <a:pt x="216" y="832"/>
                </a:lnTo>
                <a:lnTo>
                  <a:pt x="198" y="820"/>
                </a:lnTo>
                <a:lnTo>
                  <a:pt x="180" y="808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6" y="750"/>
                </a:lnTo>
                <a:lnTo>
                  <a:pt x="102" y="734"/>
                </a:lnTo>
                <a:lnTo>
                  <a:pt x="89" y="717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3"/>
                </a:lnTo>
                <a:lnTo>
                  <a:pt x="20" y="582"/>
                </a:lnTo>
                <a:lnTo>
                  <a:pt x="17" y="571"/>
                </a:lnTo>
                <a:lnTo>
                  <a:pt x="14" y="561"/>
                </a:lnTo>
                <a:lnTo>
                  <a:pt x="9" y="539"/>
                </a:lnTo>
                <a:lnTo>
                  <a:pt x="5" y="517"/>
                </a:lnTo>
                <a:lnTo>
                  <a:pt x="4" y="506"/>
                </a:lnTo>
                <a:lnTo>
                  <a:pt x="2" y="494"/>
                </a:lnTo>
                <a:lnTo>
                  <a:pt x="1" y="472"/>
                </a:lnTo>
                <a:lnTo>
                  <a:pt x="0" y="460"/>
                </a:lnTo>
                <a:lnTo>
                  <a:pt x="0" y="449"/>
                </a:lnTo>
                <a:lnTo>
                  <a:pt x="1" y="425"/>
                </a:lnTo>
                <a:lnTo>
                  <a:pt x="2" y="403"/>
                </a:lnTo>
                <a:lnTo>
                  <a:pt x="5" y="380"/>
                </a:lnTo>
                <a:lnTo>
                  <a:pt x="9" y="358"/>
                </a:lnTo>
                <a:lnTo>
                  <a:pt x="14" y="337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6" y="147"/>
                </a:lnTo>
                <a:lnTo>
                  <a:pt x="131" y="132"/>
                </a:lnTo>
                <a:lnTo>
                  <a:pt x="147" y="117"/>
                </a:lnTo>
                <a:lnTo>
                  <a:pt x="163" y="103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5"/>
                </a:lnTo>
                <a:lnTo>
                  <a:pt x="274" y="36"/>
                </a:lnTo>
                <a:lnTo>
                  <a:pt x="294" y="28"/>
                </a:lnTo>
                <a:lnTo>
                  <a:pt x="315" y="21"/>
                </a:lnTo>
                <a:lnTo>
                  <a:pt x="325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6"/>
                </a:lnTo>
                <a:lnTo>
                  <a:pt x="391" y="4"/>
                </a:lnTo>
                <a:lnTo>
                  <a:pt x="402" y="3"/>
                </a:lnTo>
                <a:lnTo>
                  <a:pt x="425" y="1"/>
                </a:lnTo>
                <a:lnTo>
                  <a:pt x="437" y="1"/>
                </a:lnTo>
                <a:lnTo>
                  <a:pt x="448" y="0"/>
                </a:lnTo>
                <a:lnTo>
                  <a:pt x="471" y="1"/>
                </a:lnTo>
                <a:lnTo>
                  <a:pt x="494" y="3"/>
                </a:lnTo>
                <a:lnTo>
                  <a:pt x="516" y="6"/>
                </a:lnTo>
                <a:lnTo>
                  <a:pt x="538" y="9"/>
                </a:lnTo>
                <a:lnTo>
                  <a:pt x="560" y="14"/>
                </a:lnTo>
                <a:lnTo>
                  <a:pt x="571" y="17"/>
                </a:lnTo>
                <a:lnTo>
                  <a:pt x="581" y="21"/>
                </a:lnTo>
                <a:lnTo>
                  <a:pt x="602" y="28"/>
                </a:lnTo>
                <a:lnTo>
                  <a:pt x="623" y="36"/>
                </a:lnTo>
                <a:lnTo>
                  <a:pt x="633" y="40"/>
                </a:lnTo>
                <a:lnTo>
                  <a:pt x="642" y="45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3"/>
                </a:lnTo>
                <a:lnTo>
                  <a:pt x="749" y="117"/>
                </a:lnTo>
                <a:lnTo>
                  <a:pt x="765" y="132"/>
                </a:lnTo>
                <a:lnTo>
                  <a:pt x="780" y="147"/>
                </a:lnTo>
                <a:lnTo>
                  <a:pt x="794" y="163"/>
                </a:lnTo>
                <a:lnTo>
                  <a:pt x="807" y="180"/>
                </a:lnTo>
                <a:lnTo>
                  <a:pt x="820" y="198"/>
                </a:lnTo>
                <a:lnTo>
                  <a:pt x="831" y="216"/>
                </a:lnTo>
                <a:lnTo>
                  <a:pt x="842" y="235"/>
                </a:lnTo>
                <a:lnTo>
                  <a:pt x="852" y="254"/>
                </a:lnTo>
                <a:lnTo>
                  <a:pt x="861" y="274"/>
                </a:lnTo>
                <a:lnTo>
                  <a:pt x="869" y="294"/>
                </a:lnTo>
                <a:lnTo>
                  <a:pt x="876" y="315"/>
                </a:lnTo>
                <a:lnTo>
                  <a:pt x="879" y="326"/>
                </a:lnTo>
                <a:lnTo>
                  <a:pt x="882" y="337"/>
                </a:lnTo>
                <a:lnTo>
                  <a:pt x="887" y="358"/>
                </a:lnTo>
                <a:lnTo>
                  <a:pt x="891" y="380"/>
                </a:lnTo>
                <a:lnTo>
                  <a:pt x="893" y="391"/>
                </a:lnTo>
                <a:lnTo>
                  <a:pt x="894" y="403"/>
                </a:lnTo>
                <a:lnTo>
                  <a:pt x="896" y="425"/>
                </a:lnTo>
                <a:lnTo>
                  <a:pt x="896" y="437"/>
                </a:lnTo>
                <a:lnTo>
                  <a:pt x="896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9">
            <a:hlinkClick r:id="rId9"/>
          </p:cNvPr>
          <p:cNvSpPr>
            <a:spLocks noChangeAspect="1" noEditPoints="1"/>
          </p:cNvSpPr>
          <p:nvPr userDrawn="1"/>
        </p:nvSpPr>
        <p:spPr bwMode="auto">
          <a:xfrm>
            <a:off x="9949025" y="5707028"/>
            <a:ext cx="288000" cy="288000"/>
          </a:xfrm>
          <a:custGeom>
            <a:avLst/>
            <a:gdLst>
              <a:gd name="T0" fmla="*/ 676 w 897"/>
              <a:gd name="T1" fmla="*/ 325 h 897"/>
              <a:gd name="T2" fmla="*/ 671 w 897"/>
              <a:gd name="T3" fmla="*/ 315 h 897"/>
              <a:gd name="T4" fmla="*/ 700 w 897"/>
              <a:gd name="T5" fmla="*/ 270 h 897"/>
              <a:gd name="T6" fmla="*/ 649 w 897"/>
              <a:gd name="T7" fmla="*/ 291 h 897"/>
              <a:gd name="T8" fmla="*/ 600 w 897"/>
              <a:gd name="T9" fmla="*/ 273 h 897"/>
              <a:gd name="T10" fmla="*/ 557 w 897"/>
              <a:gd name="T11" fmla="*/ 262 h 897"/>
              <a:gd name="T12" fmla="*/ 519 w 897"/>
              <a:gd name="T13" fmla="*/ 267 h 897"/>
              <a:gd name="T14" fmla="*/ 474 w 897"/>
              <a:gd name="T15" fmla="*/ 293 h 897"/>
              <a:gd name="T16" fmla="*/ 445 w 897"/>
              <a:gd name="T17" fmla="*/ 348 h 897"/>
              <a:gd name="T18" fmla="*/ 412 w 897"/>
              <a:gd name="T19" fmla="*/ 390 h 897"/>
              <a:gd name="T20" fmla="*/ 334 w 897"/>
              <a:gd name="T21" fmla="*/ 367 h 897"/>
              <a:gd name="T22" fmla="*/ 254 w 897"/>
              <a:gd name="T23" fmla="*/ 316 h 897"/>
              <a:gd name="T24" fmla="*/ 212 w 897"/>
              <a:gd name="T25" fmla="*/ 300 h 897"/>
              <a:gd name="T26" fmla="*/ 206 w 897"/>
              <a:gd name="T27" fmla="*/ 342 h 897"/>
              <a:gd name="T28" fmla="*/ 216 w 897"/>
              <a:gd name="T29" fmla="*/ 381 h 897"/>
              <a:gd name="T30" fmla="*/ 239 w 897"/>
              <a:gd name="T31" fmla="*/ 413 h 897"/>
              <a:gd name="T32" fmla="*/ 235 w 897"/>
              <a:gd name="T33" fmla="*/ 422 h 897"/>
              <a:gd name="T34" fmla="*/ 205 w 897"/>
              <a:gd name="T35" fmla="*/ 423 h 897"/>
              <a:gd name="T36" fmla="*/ 222 w 897"/>
              <a:gd name="T37" fmla="*/ 469 h 897"/>
              <a:gd name="T38" fmla="*/ 260 w 897"/>
              <a:gd name="T39" fmla="*/ 506 h 897"/>
              <a:gd name="T40" fmla="*/ 289 w 897"/>
              <a:gd name="T41" fmla="*/ 519 h 897"/>
              <a:gd name="T42" fmla="*/ 248 w 897"/>
              <a:gd name="T43" fmla="*/ 520 h 897"/>
              <a:gd name="T44" fmla="*/ 258 w 897"/>
              <a:gd name="T45" fmla="*/ 549 h 897"/>
              <a:gd name="T46" fmla="*/ 295 w 897"/>
              <a:gd name="T47" fmla="*/ 581 h 897"/>
              <a:gd name="T48" fmla="*/ 345 w 897"/>
              <a:gd name="T49" fmla="*/ 594 h 897"/>
              <a:gd name="T50" fmla="*/ 291 w 897"/>
              <a:gd name="T51" fmla="*/ 625 h 897"/>
              <a:gd name="T52" fmla="*/ 238 w 897"/>
              <a:gd name="T53" fmla="*/ 638 h 897"/>
              <a:gd name="T54" fmla="*/ 202 w 897"/>
              <a:gd name="T55" fmla="*/ 649 h 897"/>
              <a:gd name="T56" fmla="*/ 273 w 897"/>
              <a:gd name="T57" fmla="*/ 677 h 897"/>
              <a:gd name="T58" fmla="*/ 351 w 897"/>
              <a:gd name="T59" fmla="*/ 687 h 897"/>
              <a:gd name="T60" fmla="*/ 439 w 897"/>
              <a:gd name="T61" fmla="*/ 675 h 897"/>
              <a:gd name="T62" fmla="*/ 514 w 897"/>
              <a:gd name="T63" fmla="*/ 643 h 897"/>
              <a:gd name="T64" fmla="*/ 574 w 897"/>
              <a:gd name="T65" fmla="*/ 595 h 897"/>
              <a:gd name="T66" fmla="*/ 618 w 897"/>
              <a:gd name="T67" fmla="*/ 536 h 897"/>
              <a:gd name="T68" fmla="*/ 647 w 897"/>
              <a:gd name="T69" fmla="*/ 469 h 897"/>
              <a:gd name="T70" fmla="*/ 660 w 897"/>
              <a:gd name="T71" fmla="*/ 368 h 897"/>
              <a:gd name="T72" fmla="*/ 703 w 897"/>
              <a:gd name="T73" fmla="*/ 328 h 897"/>
              <a:gd name="T74" fmla="*/ 888 w 897"/>
              <a:gd name="T75" fmla="*/ 539 h 897"/>
              <a:gd name="T76" fmla="*/ 858 w 897"/>
              <a:gd name="T77" fmla="*/ 633 h 897"/>
              <a:gd name="T78" fmla="*/ 795 w 897"/>
              <a:gd name="T79" fmla="*/ 734 h 897"/>
              <a:gd name="T80" fmla="*/ 700 w 897"/>
              <a:gd name="T81" fmla="*/ 821 h 897"/>
              <a:gd name="T82" fmla="*/ 582 w 897"/>
              <a:gd name="T83" fmla="*/ 877 h 897"/>
              <a:gd name="T84" fmla="*/ 495 w 897"/>
              <a:gd name="T85" fmla="*/ 895 h 897"/>
              <a:gd name="T86" fmla="*/ 381 w 897"/>
              <a:gd name="T87" fmla="*/ 892 h 897"/>
              <a:gd name="T88" fmla="*/ 275 w 897"/>
              <a:gd name="T89" fmla="*/ 862 h 897"/>
              <a:gd name="T90" fmla="*/ 181 w 897"/>
              <a:gd name="T91" fmla="*/ 808 h 897"/>
              <a:gd name="T92" fmla="*/ 89 w 897"/>
              <a:gd name="T93" fmla="*/ 717 h 897"/>
              <a:gd name="T94" fmla="*/ 27 w 897"/>
              <a:gd name="T95" fmla="*/ 603 h 897"/>
              <a:gd name="T96" fmla="*/ 4 w 897"/>
              <a:gd name="T97" fmla="*/ 506 h 897"/>
              <a:gd name="T98" fmla="*/ 2 w 897"/>
              <a:gd name="T99" fmla="*/ 403 h 897"/>
              <a:gd name="T100" fmla="*/ 27 w 897"/>
              <a:gd name="T101" fmla="*/ 295 h 897"/>
              <a:gd name="T102" fmla="*/ 76 w 897"/>
              <a:gd name="T103" fmla="*/ 198 h 897"/>
              <a:gd name="T104" fmla="*/ 164 w 897"/>
              <a:gd name="T105" fmla="*/ 103 h 897"/>
              <a:gd name="T106" fmla="*/ 275 w 897"/>
              <a:gd name="T107" fmla="*/ 35 h 897"/>
              <a:gd name="T108" fmla="*/ 381 w 897"/>
              <a:gd name="T109" fmla="*/ 5 h 897"/>
              <a:gd name="T110" fmla="*/ 472 w 897"/>
              <a:gd name="T111" fmla="*/ 0 h 897"/>
              <a:gd name="T112" fmla="*/ 582 w 897"/>
              <a:gd name="T113" fmla="*/ 20 h 897"/>
              <a:gd name="T114" fmla="*/ 681 w 897"/>
              <a:gd name="T115" fmla="*/ 66 h 897"/>
              <a:gd name="T116" fmla="*/ 781 w 897"/>
              <a:gd name="T117" fmla="*/ 148 h 897"/>
              <a:gd name="T118" fmla="*/ 853 w 897"/>
              <a:gd name="T119" fmla="*/ 255 h 897"/>
              <a:gd name="T120" fmla="*/ 888 w 897"/>
              <a:gd name="T121" fmla="*/ 359 h 897"/>
              <a:gd name="T122" fmla="*/ 897 w 897"/>
              <a:gd name="T123" fmla="*/ 449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7" h="897">
                <a:moveTo>
                  <a:pt x="714" y="312"/>
                </a:moveTo>
                <a:lnTo>
                  <a:pt x="707" y="315"/>
                </a:lnTo>
                <a:lnTo>
                  <a:pt x="700" y="318"/>
                </a:lnTo>
                <a:lnTo>
                  <a:pt x="692" y="321"/>
                </a:lnTo>
                <a:lnTo>
                  <a:pt x="684" y="323"/>
                </a:lnTo>
                <a:lnTo>
                  <a:pt x="676" y="325"/>
                </a:lnTo>
                <a:lnTo>
                  <a:pt x="668" y="327"/>
                </a:lnTo>
                <a:lnTo>
                  <a:pt x="660" y="328"/>
                </a:lnTo>
                <a:lnTo>
                  <a:pt x="652" y="329"/>
                </a:lnTo>
                <a:lnTo>
                  <a:pt x="660" y="324"/>
                </a:lnTo>
                <a:lnTo>
                  <a:pt x="668" y="318"/>
                </a:lnTo>
                <a:lnTo>
                  <a:pt x="671" y="315"/>
                </a:lnTo>
                <a:lnTo>
                  <a:pt x="675" y="311"/>
                </a:lnTo>
                <a:lnTo>
                  <a:pt x="681" y="304"/>
                </a:lnTo>
                <a:lnTo>
                  <a:pt x="687" y="296"/>
                </a:lnTo>
                <a:lnTo>
                  <a:pt x="692" y="288"/>
                </a:lnTo>
                <a:lnTo>
                  <a:pt x="696" y="279"/>
                </a:lnTo>
                <a:lnTo>
                  <a:pt x="700" y="270"/>
                </a:lnTo>
                <a:lnTo>
                  <a:pt x="692" y="274"/>
                </a:lnTo>
                <a:lnTo>
                  <a:pt x="684" y="278"/>
                </a:lnTo>
                <a:lnTo>
                  <a:pt x="675" y="282"/>
                </a:lnTo>
                <a:lnTo>
                  <a:pt x="667" y="286"/>
                </a:lnTo>
                <a:lnTo>
                  <a:pt x="658" y="289"/>
                </a:lnTo>
                <a:lnTo>
                  <a:pt x="649" y="291"/>
                </a:lnTo>
                <a:lnTo>
                  <a:pt x="640" y="294"/>
                </a:lnTo>
                <a:lnTo>
                  <a:pt x="631" y="296"/>
                </a:lnTo>
                <a:lnTo>
                  <a:pt x="623" y="288"/>
                </a:lnTo>
                <a:lnTo>
                  <a:pt x="614" y="282"/>
                </a:lnTo>
                <a:lnTo>
                  <a:pt x="605" y="276"/>
                </a:lnTo>
                <a:lnTo>
                  <a:pt x="600" y="273"/>
                </a:lnTo>
                <a:lnTo>
                  <a:pt x="595" y="271"/>
                </a:lnTo>
                <a:lnTo>
                  <a:pt x="585" y="267"/>
                </a:lnTo>
                <a:lnTo>
                  <a:pt x="580" y="266"/>
                </a:lnTo>
                <a:lnTo>
                  <a:pt x="574" y="264"/>
                </a:lnTo>
                <a:lnTo>
                  <a:pt x="563" y="263"/>
                </a:lnTo>
                <a:lnTo>
                  <a:pt x="557" y="262"/>
                </a:lnTo>
                <a:lnTo>
                  <a:pt x="551" y="262"/>
                </a:lnTo>
                <a:lnTo>
                  <a:pt x="540" y="263"/>
                </a:lnTo>
                <a:lnTo>
                  <a:pt x="535" y="263"/>
                </a:lnTo>
                <a:lnTo>
                  <a:pt x="529" y="264"/>
                </a:lnTo>
                <a:lnTo>
                  <a:pt x="524" y="265"/>
                </a:lnTo>
                <a:lnTo>
                  <a:pt x="519" y="267"/>
                </a:lnTo>
                <a:lnTo>
                  <a:pt x="509" y="270"/>
                </a:lnTo>
                <a:lnTo>
                  <a:pt x="504" y="273"/>
                </a:lnTo>
                <a:lnTo>
                  <a:pt x="499" y="275"/>
                </a:lnTo>
                <a:lnTo>
                  <a:pt x="490" y="280"/>
                </a:lnTo>
                <a:lnTo>
                  <a:pt x="482" y="286"/>
                </a:lnTo>
                <a:lnTo>
                  <a:pt x="474" y="293"/>
                </a:lnTo>
                <a:lnTo>
                  <a:pt x="467" y="301"/>
                </a:lnTo>
                <a:lnTo>
                  <a:pt x="461" y="309"/>
                </a:lnTo>
                <a:lnTo>
                  <a:pt x="455" y="318"/>
                </a:lnTo>
                <a:lnTo>
                  <a:pt x="451" y="327"/>
                </a:lnTo>
                <a:lnTo>
                  <a:pt x="447" y="337"/>
                </a:lnTo>
                <a:lnTo>
                  <a:pt x="445" y="348"/>
                </a:lnTo>
                <a:lnTo>
                  <a:pt x="443" y="358"/>
                </a:lnTo>
                <a:lnTo>
                  <a:pt x="442" y="369"/>
                </a:lnTo>
                <a:lnTo>
                  <a:pt x="443" y="382"/>
                </a:lnTo>
                <a:lnTo>
                  <a:pt x="445" y="394"/>
                </a:lnTo>
                <a:lnTo>
                  <a:pt x="428" y="392"/>
                </a:lnTo>
                <a:lnTo>
                  <a:pt x="412" y="390"/>
                </a:lnTo>
                <a:lnTo>
                  <a:pt x="403" y="389"/>
                </a:lnTo>
                <a:lnTo>
                  <a:pt x="395" y="387"/>
                </a:lnTo>
                <a:lnTo>
                  <a:pt x="379" y="383"/>
                </a:lnTo>
                <a:lnTo>
                  <a:pt x="364" y="379"/>
                </a:lnTo>
                <a:lnTo>
                  <a:pt x="348" y="373"/>
                </a:lnTo>
                <a:lnTo>
                  <a:pt x="334" y="367"/>
                </a:lnTo>
                <a:lnTo>
                  <a:pt x="319" y="360"/>
                </a:lnTo>
                <a:lnTo>
                  <a:pt x="305" y="353"/>
                </a:lnTo>
                <a:lnTo>
                  <a:pt x="291" y="344"/>
                </a:lnTo>
                <a:lnTo>
                  <a:pt x="278" y="335"/>
                </a:lnTo>
                <a:lnTo>
                  <a:pt x="266" y="326"/>
                </a:lnTo>
                <a:lnTo>
                  <a:pt x="254" y="316"/>
                </a:lnTo>
                <a:lnTo>
                  <a:pt x="242" y="305"/>
                </a:lnTo>
                <a:lnTo>
                  <a:pt x="231" y="293"/>
                </a:lnTo>
                <a:lnTo>
                  <a:pt x="221" y="282"/>
                </a:lnTo>
                <a:lnTo>
                  <a:pt x="217" y="288"/>
                </a:lnTo>
                <a:lnTo>
                  <a:pt x="214" y="294"/>
                </a:lnTo>
                <a:lnTo>
                  <a:pt x="212" y="300"/>
                </a:lnTo>
                <a:lnTo>
                  <a:pt x="210" y="307"/>
                </a:lnTo>
                <a:lnTo>
                  <a:pt x="208" y="314"/>
                </a:lnTo>
                <a:lnTo>
                  <a:pt x="207" y="321"/>
                </a:lnTo>
                <a:lnTo>
                  <a:pt x="206" y="328"/>
                </a:lnTo>
                <a:lnTo>
                  <a:pt x="206" y="335"/>
                </a:lnTo>
                <a:lnTo>
                  <a:pt x="206" y="342"/>
                </a:lnTo>
                <a:lnTo>
                  <a:pt x="207" y="349"/>
                </a:lnTo>
                <a:lnTo>
                  <a:pt x="208" y="356"/>
                </a:lnTo>
                <a:lnTo>
                  <a:pt x="209" y="362"/>
                </a:lnTo>
                <a:lnTo>
                  <a:pt x="211" y="369"/>
                </a:lnTo>
                <a:lnTo>
                  <a:pt x="213" y="375"/>
                </a:lnTo>
                <a:lnTo>
                  <a:pt x="216" y="381"/>
                </a:lnTo>
                <a:lnTo>
                  <a:pt x="219" y="387"/>
                </a:lnTo>
                <a:lnTo>
                  <a:pt x="222" y="392"/>
                </a:lnTo>
                <a:lnTo>
                  <a:pt x="226" y="398"/>
                </a:lnTo>
                <a:lnTo>
                  <a:pt x="230" y="403"/>
                </a:lnTo>
                <a:lnTo>
                  <a:pt x="234" y="408"/>
                </a:lnTo>
                <a:lnTo>
                  <a:pt x="239" y="413"/>
                </a:lnTo>
                <a:lnTo>
                  <a:pt x="244" y="417"/>
                </a:lnTo>
                <a:lnTo>
                  <a:pt x="249" y="421"/>
                </a:lnTo>
                <a:lnTo>
                  <a:pt x="254" y="425"/>
                </a:lnTo>
                <a:lnTo>
                  <a:pt x="248" y="424"/>
                </a:lnTo>
                <a:lnTo>
                  <a:pt x="241" y="424"/>
                </a:lnTo>
                <a:lnTo>
                  <a:pt x="235" y="422"/>
                </a:lnTo>
                <a:lnTo>
                  <a:pt x="228" y="421"/>
                </a:lnTo>
                <a:lnTo>
                  <a:pt x="216" y="417"/>
                </a:lnTo>
                <a:lnTo>
                  <a:pt x="211" y="414"/>
                </a:lnTo>
                <a:lnTo>
                  <a:pt x="205" y="411"/>
                </a:lnTo>
                <a:lnTo>
                  <a:pt x="205" y="413"/>
                </a:lnTo>
                <a:lnTo>
                  <a:pt x="205" y="423"/>
                </a:lnTo>
                <a:lnTo>
                  <a:pt x="207" y="433"/>
                </a:lnTo>
                <a:lnTo>
                  <a:pt x="209" y="442"/>
                </a:lnTo>
                <a:lnTo>
                  <a:pt x="212" y="452"/>
                </a:lnTo>
                <a:lnTo>
                  <a:pt x="215" y="458"/>
                </a:lnTo>
                <a:lnTo>
                  <a:pt x="218" y="464"/>
                </a:lnTo>
                <a:lnTo>
                  <a:pt x="222" y="469"/>
                </a:lnTo>
                <a:lnTo>
                  <a:pt x="225" y="475"/>
                </a:lnTo>
                <a:lnTo>
                  <a:pt x="234" y="485"/>
                </a:lnTo>
                <a:lnTo>
                  <a:pt x="239" y="490"/>
                </a:lnTo>
                <a:lnTo>
                  <a:pt x="244" y="495"/>
                </a:lnTo>
                <a:lnTo>
                  <a:pt x="254" y="503"/>
                </a:lnTo>
                <a:lnTo>
                  <a:pt x="260" y="506"/>
                </a:lnTo>
                <a:lnTo>
                  <a:pt x="266" y="509"/>
                </a:lnTo>
                <a:lnTo>
                  <a:pt x="273" y="512"/>
                </a:lnTo>
                <a:lnTo>
                  <a:pt x="279" y="514"/>
                </a:lnTo>
                <a:lnTo>
                  <a:pt x="286" y="516"/>
                </a:lnTo>
                <a:lnTo>
                  <a:pt x="292" y="518"/>
                </a:lnTo>
                <a:lnTo>
                  <a:pt x="289" y="519"/>
                </a:lnTo>
                <a:lnTo>
                  <a:pt x="285" y="519"/>
                </a:lnTo>
                <a:lnTo>
                  <a:pt x="278" y="521"/>
                </a:lnTo>
                <a:lnTo>
                  <a:pt x="271" y="521"/>
                </a:lnTo>
                <a:lnTo>
                  <a:pt x="264" y="522"/>
                </a:lnTo>
                <a:lnTo>
                  <a:pt x="253" y="521"/>
                </a:lnTo>
                <a:lnTo>
                  <a:pt x="248" y="520"/>
                </a:lnTo>
                <a:lnTo>
                  <a:pt x="243" y="520"/>
                </a:lnTo>
                <a:lnTo>
                  <a:pt x="245" y="524"/>
                </a:lnTo>
                <a:lnTo>
                  <a:pt x="246" y="527"/>
                </a:lnTo>
                <a:lnTo>
                  <a:pt x="250" y="535"/>
                </a:lnTo>
                <a:lnTo>
                  <a:pt x="254" y="542"/>
                </a:lnTo>
                <a:lnTo>
                  <a:pt x="258" y="549"/>
                </a:lnTo>
                <a:lnTo>
                  <a:pt x="263" y="556"/>
                </a:lnTo>
                <a:lnTo>
                  <a:pt x="269" y="562"/>
                </a:lnTo>
                <a:lnTo>
                  <a:pt x="275" y="567"/>
                </a:lnTo>
                <a:lnTo>
                  <a:pt x="281" y="573"/>
                </a:lnTo>
                <a:lnTo>
                  <a:pt x="288" y="577"/>
                </a:lnTo>
                <a:lnTo>
                  <a:pt x="295" y="581"/>
                </a:lnTo>
                <a:lnTo>
                  <a:pt x="303" y="585"/>
                </a:lnTo>
                <a:lnTo>
                  <a:pt x="311" y="588"/>
                </a:lnTo>
                <a:lnTo>
                  <a:pt x="319" y="591"/>
                </a:lnTo>
                <a:lnTo>
                  <a:pt x="327" y="592"/>
                </a:lnTo>
                <a:lnTo>
                  <a:pt x="336" y="594"/>
                </a:lnTo>
                <a:lnTo>
                  <a:pt x="345" y="594"/>
                </a:lnTo>
                <a:lnTo>
                  <a:pt x="330" y="604"/>
                </a:lnTo>
                <a:lnTo>
                  <a:pt x="323" y="609"/>
                </a:lnTo>
                <a:lnTo>
                  <a:pt x="315" y="613"/>
                </a:lnTo>
                <a:lnTo>
                  <a:pt x="307" y="617"/>
                </a:lnTo>
                <a:lnTo>
                  <a:pt x="299" y="621"/>
                </a:lnTo>
                <a:lnTo>
                  <a:pt x="291" y="625"/>
                </a:lnTo>
                <a:lnTo>
                  <a:pt x="287" y="626"/>
                </a:lnTo>
                <a:lnTo>
                  <a:pt x="282" y="628"/>
                </a:lnTo>
                <a:lnTo>
                  <a:pt x="274" y="631"/>
                </a:lnTo>
                <a:lnTo>
                  <a:pt x="265" y="633"/>
                </a:lnTo>
                <a:lnTo>
                  <a:pt x="247" y="637"/>
                </a:lnTo>
                <a:lnTo>
                  <a:pt x="238" y="638"/>
                </a:lnTo>
                <a:lnTo>
                  <a:pt x="229" y="639"/>
                </a:lnTo>
                <a:lnTo>
                  <a:pt x="210" y="640"/>
                </a:lnTo>
                <a:lnTo>
                  <a:pt x="197" y="640"/>
                </a:lnTo>
                <a:lnTo>
                  <a:pt x="184" y="638"/>
                </a:lnTo>
                <a:lnTo>
                  <a:pt x="193" y="644"/>
                </a:lnTo>
                <a:lnTo>
                  <a:pt x="202" y="649"/>
                </a:lnTo>
                <a:lnTo>
                  <a:pt x="212" y="654"/>
                </a:lnTo>
                <a:lnTo>
                  <a:pt x="221" y="659"/>
                </a:lnTo>
                <a:lnTo>
                  <a:pt x="231" y="663"/>
                </a:lnTo>
                <a:lnTo>
                  <a:pt x="241" y="667"/>
                </a:lnTo>
                <a:lnTo>
                  <a:pt x="262" y="674"/>
                </a:lnTo>
                <a:lnTo>
                  <a:pt x="273" y="677"/>
                </a:lnTo>
                <a:lnTo>
                  <a:pt x="283" y="679"/>
                </a:lnTo>
                <a:lnTo>
                  <a:pt x="294" y="682"/>
                </a:lnTo>
                <a:lnTo>
                  <a:pt x="305" y="683"/>
                </a:lnTo>
                <a:lnTo>
                  <a:pt x="316" y="685"/>
                </a:lnTo>
                <a:lnTo>
                  <a:pt x="328" y="686"/>
                </a:lnTo>
                <a:lnTo>
                  <a:pt x="351" y="687"/>
                </a:lnTo>
                <a:lnTo>
                  <a:pt x="366" y="686"/>
                </a:lnTo>
                <a:lnTo>
                  <a:pt x="382" y="685"/>
                </a:lnTo>
                <a:lnTo>
                  <a:pt x="397" y="684"/>
                </a:lnTo>
                <a:lnTo>
                  <a:pt x="411" y="681"/>
                </a:lnTo>
                <a:lnTo>
                  <a:pt x="426" y="678"/>
                </a:lnTo>
                <a:lnTo>
                  <a:pt x="439" y="675"/>
                </a:lnTo>
                <a:lnTo>
                  <a:pt x="453" y="671"/>
                </a:lnTo>
                <a:lnTo>
                  <a:pt x="466" y="666"/>
                </a:lnTo>
                <a:lnTo>
                  <a:pt x="478" y="661"/>
                </a:lnTo>
                <a:lnTo>
                  <a:pt x="491" y="656"/>
                </a:lnTo>
                <a:lnTo>
                  <a:pt x="502" y="649"/>
                </a:lnTo>
                <a:lnTo>
                  <a:pt x="514" y="643"/>
                </a:lnTo>
                <a:lnTo>
                  <a:pt x="525" y="636"/>
                </a:lnTo>
                <a:lnTo>
                  <a:pt x="535" y="628"/>
                </a:lnTo>
                <a:lnTo>
                  <a:pt x="546" y="621"/>
                </a:lnTo>
                <a:lnTo>
                  <a:pt x="555" y="612"/>
                </a:lnTo>
                <a:lnTo>
                  <a:pt x="565" y="604"/>
                </a:lnTo>
                <a:lnTo>
                  <a:pt x="574" y="595"/>
                </a:lnTo>
                <a:lnTo>
                  <a:pt x="582" y="586"/>
                </a:lnTo>
                <a:lnTo>
                  <a:pt x="590" y="576"/>
                </a:lnTo>
                <a:lnTo>
                  <a:pt x="598" y="566"/>
                </a:lnTo>
                <a:lnTo>
                  <a:pt x="605" y="556"/>
                </a:lnTo>
                <a:lnTo>
                  <a:pt x="612" y="546"/>
                </a:lnTo>
                <a:lnTo>
                  <a:pt x="618" y="536"/>
                </a:lnTo>
                <a:lnTo>
                  <a:pt x="624" y="525"/>
                </a:lnTo>
                <a:lnTo>
                  <a:pt x="629" y="514"/>
                </a:lnTo>
                <a:lnTo>
                  <a:pt x="635" y="503"/>
                </a:lnTo>
                <a:lnTo>
                  <a:pt x="639" y="492"/>
                </a:lnTo>
                <a:lnTo>
                  <a:pt x="643" y="481"/>
                </a:lnTo>
                <a:lnTo>
                  <a:pt x="647" y="469"/>
                </a:lnTo>
                <a:lnTo>
                  <a:pt x="653" y="446"/>
                </a:lnTo>
                <a:lnTo>
                  <a:pt x="656" y="430"/>
                </a:lnTo>
                <a:lnTo>
                  <a:pt x="659" y="414"/>
                </a:lnTo>
                <a:lnTo>
                  <a:pt x="660" y="398"/>
                </a:lnTo>
                <a:lnTo>
                  <a:pt x="660" y="382"/>
                </a:lnTo>
                <a:lnTo>
                  <a:pt x="660" y="368"/>
                </a:lnTo>
                <a:lnTo>
                  <a:pt x="668" y="362"/>
                </a:lnTo>
                <a:lnTo>
                  <a:pt x="676" y="356"/>
                </a:lnTo>
                <a:lnTo>
                  <a:pt x="683" y="349"/>
                </a:lnTo>
                <a:lnTo>
                  <a:pt x="690" y="342"/>
                </a:lnTo>
                <a:lnTo>
                  <a:pt x="697" y="335"/>
                </a:lnTo>
                <a:lnTo>
                  <a:pt x="703" y="328"/>
                </a:lnTo>
                <a:lnTo>
                  <a:pt x="714" y="312"/>
                </a:lnTo>
                <a:close/>
                <a:moveTo>
                  <a:pt x="897" y="449"/>
                </a:moveTo>
                <a:lnTo>
                  <a:pt x="897" y="472"/>
                </a:lnTo>
                <a:lnTo>
                  <a:pt x="895" y="495"/>
                </a:lnTo>
                <a:lnTo>
                  <a:pt x="892" y="517"/>
                </a:lnTo>
                <a:lnTo>
                  <a:pt x="888" y="539"/>
                </a:lnTo>
                <a:lnTo>
                  <a:pt x="883" y="561"/>
                </a:lnTo>
                <a:lnTo>
                  <a:pt x="880" y="572"/>
                </a:lnTo>
                <a:lnTo>
                  <a:pt x="877" y="582"/>
                </a:lnTo>
                <a:lnTo>
                  <a:pt x="870" y="603"/>
                </a:lnTo>
                <a:lnTo>
                  <a:pt x="862" y="623"/>
                </a:lnTo>
                <a:lnTo>
                  <a:pt x="858" y="633"/>
                </a:lnTo>
                <a:lnTo>
                  <a:pt x="853" y="643"/>
                </a:lnTo>
                <a:lnTo>
                  <a:pt x="843" y="663"/>
                </a:lnTo>
                <a:lnTo>
                  <a:pt x="832" y="681"/>
                </a:lnTo>
                <a:lnTo>
                  <a:pt x="821" y="700"/>
                </a:lnTo>
                <a:lnTo>
                  <a:pt x="808" y="717"/>
                </a:lnTo>
                <a:lnTo>
                  <a:pt x="795" y="734"/>
                </a:lnTo>
                <a:lnTo>
                  <a:pt x="781" y="750"/>
                </a:lnTo>
                <a:lnTo>
                  <a:pt x="766" y="766"/>
                </a:lnTo>
                <a:lnTo>
                  <a:pt x="750" y="781"/>
                </a:lnTo>
                <a:lnTo>
                  <a:pt x="734" y="795"/>
                </a:lnTo>
                <a:lnTo>
                  <a:pt x="717" y="808"/>
                </a:lnTo>
                <a:lnTo>
                  <a:pt x="700" y="821"/>
                </a:lnTo>
                <a:lnTo>
                  <a:pt x="681" y="832"/>
                </a:lnTo>
                <a:lnTo>
                  <a:pt x="663" y="843"/>
                </a:lnTo>
                <a:lnTo>
                  <a:pt x="643" y="853"/>
                </a:lnTo>
                <a:lnTo>
                  <a:pt x="624" y="862"/>
                </a:lnTo>
                <a:lnTo>
                  <a:pt x="603" y="870"/>
                </a:lnTo>
                <a:lnTo>
                  <a:pt x="582" y="877"/>
                </a:lnTo>
                <a:lnTo>
                  <a:pt x="572" y="880"/>
                </a:lnTo>
                <a:lnTo>
                  <a:pt x="561" y="883"/>
                </a:lnTo>
                <a:lnTo>
                  <a:pt x="539" y="888"/>
                </a:lnTo>
                <a:lnTo>
                  <a:pt x="517" y="892"/>
                </a:lnTo>
                <a:lnTo>
                  <a:pt x="506" y="894"/>
                </a:lnTo>
                <a:lnTo>
                  <a:pt x="495" y="895"/>
                </a:lnTo>
                <a:lnTo>
                  <a:pt x="472" y="897"/>
                </a:lnTo>
                <a:lnTo>
                  <a:pt x="461" y="897"/>
                </a:lnTo>
                <a:lnTo>
                  <a:pt x="449" y="897"/>
                </a:lnTo>
                <a:lnTo>
                  <a:pt x="426" y="897"/>
                </a:lnTo>
                <a:lnTo>
                  <a:pt x="403" y="895"/>
                </a:lnTo>
                <a:lnTo>
                  <a:pt x="381" y="892"/>
                </a:lnTo>
                <a:lnTo>
                  <a:pt x="359" y="888"/>
                </a:lnTo>
                <a:lnTo>
                  <a:pt x="337" y="883"/>
                </a:lnTo>
                <a:lnTo>
                  <a:pt x="326" y="880"/>
                </a:lnTo>
                <a:lnTo>
                  <a:pt x="316" y="877"/>
                </a:lnTo>
                <a:lnTo>
                  <a:pt x="295" y="870"/>
                </a:lnTo>
                <a:lnTo>
                  <a:pt x="275" y="862"/>
                </a:lnTo>
                <a:lnTo>
                  <a:pt x="265" y="858"/>
                </a:lnTo>
                <a:lnTo>
                  <a:pt x="255" y="853"/>
                </a:lnTo>
                <a:lnTo>
                  <a:pt x="235" y="843"/>
                </a:lnTo>
                <a:lnTo>
                  <a:pt x="217" y="832"/>
                </a:lnTo>
                <a:lnTo>
                  <a:pt x="199" y="821"/>
                </a:lnTo>
                <a:lnTo>
                  <a:pt x="181" y="808"/>
                </a:lnTo>
                <a:lnTo>
                  <a:pt x="164" y="795"/>
                </a:lnTo>
                <a:lnTo>
                  <a:pt x="148" y="781"/>
                </a:lnTo>
                <a:lnTo>
                  <a:pt x="131" y="766"/>
                </a:lnTo>
                <a:lnTo>
                  <a:pt x="116" y="750"/>
                </a:lnTo>
                <a:lnTo>
                  <a:pt x="102" y="734"/>
                </a:lnTo>
                <a:lnTo>
                  <a:pt x="89" y="717"/>
                </a:lnTo>
                <a:lnTo>
                  <a:pt x="76" y="700"/>
                </a:lnTo>
                <a:lnTo>
                  <a:pt x="65" y="681"/>
                </a:lnTo>
                <a:lnTo>
                  <a:pt x="54" y="663"/>
                </a:lnTo>
                <a:lnTo>
                  <a:pt x="44" y="643"/>
                </a:lnTo>
                <a:lnTo>
                  <a:pt x="35" y="623"/>
                </a:lnTo>
                <a:lnTo>
                  <a:pt x="27" y="603"/>
                </a:lnTo>
                <a:lnTo>
                  <a:pt x="20" y="582"/>
                </a:lnTo>
                <a:lnTo>
                  <a:pt x="17" y="572"/>
                </a:lnTo>
                <a:lnTo>
                  <a:pt x="14" y="561"/>
                </a:lnTo>
                <a:lnTo>
                  <a:pt x="9" y="539"/>
                </a:lnTo>
                <a:lnTo>
                  <a:pt x="5" y="517"/>
                </a:lnTo>
                <a:lnTo>
                  <a:pt x="4" y="506"/>
                </a:lnTo>
                <a:lnTo>
                  <a:pt x="2" y="495"/>
                </a:lnTo>
                <a:lnTo>
                  <a:pt x="0" y="472"/>
                </a:lnTo>
                <a:lnTo>
                  <a:pt x="0" y="461"/>
                </a:lnTo>
                <a:lnTo>
                  <a:pt x="0" y="449"/>
                </a:lnTo>
                <a:lnTo>
                  <a:pt x="0" y="426"/>
                </a:lnTo>
                <a:lnTo>
                  <a:pt x="2" y="403"/>
                </a:lnTo>
                <a:lnTo>
                  <a:pt x="5" y="381"/>
                </a:lnTo>
                <a:lnTo>
                  <a:pt x="9" y="359"/>
                </a:lnTo>
                <a:lnTo>
                  <a:pt x="14" y="337"/>
                </a:lnTo>
                <a:lnTo>
                  <a:pt x="17" y="326"/>
                </a:lnTo>
                <a:lnTo>
                  <a:pt x="20" y="316"/>
                </a:lnTo>
                <a:lnTo>
                  <a:pt x="27" y="295"/>
                </a:lnTo>
                <a:lnTo>
                  <a:pt x="35" y="275"/>
                </a:lnTo>
                <a:lnTo>
                  <a:pt x="39" y="265"/>
                </a:lnTo>
                <a:lnTo>
                  <a:pt x="44" y="255"/>
                </a:lnTo>
                <a:lnTo>
                  <a:pt x="54" y="235"/>
                </a:lnTo>
                <a:lnTo>
                  <a:pt x="65" y="217"/>
                </a:lnTo>
                <a:lnTo>
                  <a:pt x="76" y="198"/>
                </a:lnTo>
                <a:lnTo>
                  <a:pt x="89" y="181"/>
                </a:lnTo>
                <a:lnTo>
                  <a:pt x="102" y="164"/>
                </a:lnTo>
                <a:lnTo>
                  <a:pt x="116" y="148"/>
                </a:lnTo>
                <a:lnTo>
                  <a:pt x="131" y="132"/>
                </a:lnTo>
                <a:lnTo>
                  <a:pt x="148" y="117"/>
                </a:lnTo>
                <a:lnTo>
                  <a:pt x="164" y="103"/>
                </a:lnTo>
                <a:lnTo>
                  <a:pt x="181" y="90"/>
                </a:lnTo>
                <a:lnTo>
                  <a:pt x="199" y="77"/>
                </a:lnTo>
                <a:lnTo>
                  <a:pt x="217" y="66"/>
                </a:lnTo>
                <a:lnTo>
                  <a:pt x="235" y="54"/>
                </a:lnTo>
                <a:lnTo>
                  <a:pt x="255" y="44"/>
                </a:lnTo>
                <a:lnTo>
                  <a:pt x="275" y="35"/>
                </a:lnTo>
                <a:lnTo>
                  <a:pt x="295" y="27"/>
                </a:lnTo>
                <a:lnTo>
                  <a:pt x="316" y="20"/>
                </a:lnTo>
                <a:lnTo>
                  <a:pt x="326" y="17"/>
                </a:lnTo>
                <a:lnTo>
                  <a:pt x="337" y="14"/>
                </a:lnTo>
                <a:lnTo>
                  <a:pt x="359" y="9"/>
                </a:lnTo>
                <a:lnTo>
                  <a:pt x="381" y="5"/>
                </a:lnTo>
                <a:lnTo>
                  <a:pt x="392" y="3"/>
                </a:lnTo>
                <a:lnTo>
                  <a:pt x="403" y="2"/>
                </a:lnTo>
                <a:lnTo>
                  <a:pt x="426" y="0"/>
                </a:lnTo>
                <a:lnTo>
                  <a:pt x="438" y="0"/>
                </a:lnTo>
                <a:lnTo>
                  <a:pt x="449" y="0"/>
                </a:lnTo>
                <a:lnTo>
                  <a:pt x="472" y="0"/>
                </a:lnTo>
                <a:lnTo>
                  <a:pt x="495" y="2"/>
                </a:lnTo>
                <a:lnTo>
                  <a:pt x="517" y="5"/>
                </a:lnTo>
                <a:lnTo>
                  <a:pt x="539" y="9"/>
                </a:lnTo>
                <a:lnTo>
                  <a:pt x="561" y="14"/>
                </a:lnTo>
                <a:lnTo>
                  <a:pt x="572" y="17"/>
                </a:lnTo>
                <a:lnTo>
                  <a:pt x="582" y="20"/>
                </a:lnTo>
                <a:lnTo>
                  <a:pt x="603" y="27"/>
                </a:lnTo>
                <a:lnTo>
                  <a:pt x="624" y="35"/>
                </a:lnTo>
                <a:lnTo>
                  <a:pt x="633" y="39"/>
                </a:lnTo>
                <a:lnTo>
                  <a:pt x="643" y="44"/>
                </a:lnTo>
                <a:lnTo>
                  <a:pt x="663" y="54"/>
                </a:lnTo>
                <a:lnTo>
                  <a:pt x="681" y="66"/>
                </a:lnTo>
                <a:lnTo>
                  <a:pt x="700" y="77"/>
                </a:lnTo>
                <a:lnTo>
                  <a:pt x="717" y="90"/>
                </a:lnTo>
                <a:lnTo>
                  <a:pt x="734" y="103"/>
                </a:lnTo>
                <a:lnTo>
                  <a:pt x="750" y="117"/>
                </a:lnTo>
                <a:lnTo>
                  <a:pt x="766" y="132"/>
                </a:lnTo>
                <a:lnTo>
                  <a:pt x="781" y="148"/>
                </a:lnTo>
                <a:lnTo>
                  <a:pt x="795" y="164"/>
                </a:lnTo>
                <a:lnTo>
                  <a:pt x="808" y="181"/>
                </a:lnTo>
                <a:lnTo>
                  <a:pt x="821" y="198"/>
                </a:lnTo>
                <a:lnTo>
                  <a:pt x="832" y="217"/>
                </a:lnTo>
                <a:lnTo>
                  <a:pt x="843" y="235"/>
                </a:lnTo>
                <a:lnTo>
                  <a:pt x="853" y="255"/>
                </a:lnTo>
                <a:lnTo>
                  <a:pt x="862" y="275"/>
                </a:lnTo>
                <a:lnTo>
                  <a:pt x="870" y="295"/>
                </a:lnTo>
                <a:lnTo>
                  <a:pt x="877" y="316"/>
                </a:lnTo>
                <a:lnTo>
                  <a:pt x="880" y="326"/>
                </a:lnTo>
                <a:lnTo>
                  <a:pt x="883" y="337"/>
                </a:lnTo>
                <a:lnTo>
                  <a:pt x="888" y="359"/>
                </a:lnTo>
                <a:lnTo>
                  <a:pt x="892" y="381"/>
                </a:lnTo>
                <a:lnTo>
                  <a:pt x="894" y="392"/>
                </a:lnTo>
                <a:lnTo>
                  <a:pt x="895" y="403"/>
                </a:lnTo>
                <a:lnTo>
                  <a:pt x="897" y="426"/>
                </a:lnTo>
                <a:lnTo>
                  <a:pt x="897" y="437"/>
                </a:lnTo>
                <a:lnTo>
                  <a:pt x="897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10">
            <a:hlinkClick r:id="rId10"/>
          </p:cNvPr>
          <p:cNvSpPr>
            <a:spLocks noChangeAspect="1" noEditPoints="1"/>
          </p:cNvSpPr>
          <p:nvPr userDrawn="1"/>
        </p:nvSpPr>
        <p:spPr bwMode="auto">
          <a:xfrm>
            <a:off x="9516965" y="5707028"/>
            <a:ext cx="287679" cy="288000"/>
          </a:xfrm>
          <a:custGeom>
            <a:avLst/>
            <a:gdLst>
              <a:gd name="T0" fmla="*/ 490 w 897"/>
              <a:gd name="T1" fmla="*/ 288 h 898"/>
              <a:gd name="T2" fmla="*/ 500 w 897"/>
              <a:gd name="T3" fmla="*/ 278 h 898"/>
              <a:gd name="T4" fmla="*/ 511 w 897"/>
              <a:gd name="T5" fmla="*/ 276 h 898"/>
              <a:gd name="T6" fmla="*/ 480 w 897"/>
              <a:gd name="T7" fmla="*/ 185 h 898"/>
              <a:gd name="T8" fmla="*/ 445 w 897"/>
              <a:gd name="T9" fmla="*/ 191 h 898"/>
              <a:gd name="T10" fmla="*/ 413 w 897"/>
              <a:gd name="T11" fmla="*/ 208 h 898"/>
              <a:gd name="T12" fmla="*/ 399 w 897"/>
              <a:gd name="T13" fmla="*/ 224 h 898"/>
              <a:gd name="T14" fmla="*/ 382 w 897"/>
              <a:gd name="T15" fmla="*/ 260 h 898"/>
              <a:gd name="T16" fmla="*/ 377 w 897"/>
              <a:gd name="T17" fmla="*/ 296 h 898"/>
              <a:gd name="T18" fmla="*/ 324 w 897"/>
              <a:gd name="T19" fmla="*/ 450 h 898"/>
              <a:gd name="T20" fmla="*/ 484 w 897"/>
              <a:gd name="T21" fmla="*/ 450 h 898"/>
              <a:gd name="T22" fmla="*/ 488 w 897"/>
              <a:gd name="T23" fmla="*/ 344 h 898"/>
              <a:gd name="T24" fmla="*/ 892 w 897"/>
              <a:gd name="T25" fmla="*/ 517 h 898"/>
              <a:gd name="T26" fmla="*/ 877 w 897"/>
              <a:gd name="T27" fmla="*/ 582 h 898"/>
              <a:gd name="T28" fmla="*/ 853 w 897"/>
              <a:gd name="T29" fmla="*/ 643 h 898"/>
              <a:gd name="T30" fmla="*/ 808 w 897"/>
              <a:gd name="T31" fmla="*/ 717 h 898"/>
              <a:gd name="T32" fmla="*/ 750 w 897"/>
              <a:gd name="T33" fmla="*/ 780 h 898"/>
              <a:gd name="T34" fmla="*/ 681 w 897"/>
              <a:gd name="T35" fmla="*/ 832 h 898"/>
              <a:gd name="T36" fmla="*/ 602 w 897"/>
              <a:gd name="T37" fmla="*/ 870 h 898"/>
              <a:gd name="T38" fmla="*/ 539 w 897"/>
              <a:gd name="T39" fmla="*/ 889 h 898"/>
              <a:gd name="T40" fmla="*/ 471 w 897"/>
              <a:gd name="T41" fmla="*/ 897 h 898"/>
              <a:gd name="T42" fmla="*/ 402 w 897"/>
              <a:gd name="T43" fmla="*/ 895 h 898"/>
              <a:gd name="T44" fmla="*/ 326 w 897"/>
              <a:gd name="T45" fmla="*/ 881 h 898"/>
              <a:gd name="T46" fmla="*/ 264 w 897"/>
              <a:gd name="T47" fmla="*/ 858 h 898"/>
              <a:gd name="T48" fmla="*/ 198 w 897"/>
              <a:gd name="T49" fmla="*/ 820 h 898"/>
              <a:gd name="T50" fmla="*/ 131 w 897"/>
              <a:gd name="T51" fmla="*/ 765 h 898"/>
              <a:gd name="T52" fmla="*/ 77 w 897"/>
              <a:gd name="T53" fmla="*/ 699 h 898"/>
              <a:gd name="T54" fmla="*/ 35 w 897"/>
              <a:gd name="T55" fmla="*/ 623 h 898"/>
              <a:gd name="T56" fmla="*/ 14 w 897"/>
              <a:gd name="T57" fmla="*/ 561 h 898"/>
              <a:gd name="T58" fmla="*/ 2 w 897"/>
              <a:gd name="T59" fmla="*/ 494 h 898"/>
              <a:gd name="T60" fmla="*/ 1 w 897"/>
              <a:gd name="T61" fmla="*/ 425 h 898"/>
              <a:gd name="T62" fmla="*/ 14 w 897"/>
              <a:gd name="T63" fmla="*/ 337 h 898"/>
              <a:gd name="T64" fmla="*/ 35 w 897"/>
              <a:gd name="T65" fmla="*/ 274 h 898"/>
              <a:gd name="T66" fmla="*/ 65 w 897"/>
              <a:gd name="T67" fmla="*/ 216 h 898"/>
              <a:gd name="T68" fmla="*/ 117 w 897"/>
              <a:gd name="T69" fmla="*/ 147 h 898"/>
              <a:gd name="T70" fmla="*/ 180 w 897"/>
              <a:gd name="T71" fmla="*/ 89 h 898"/>
              <a:gd name="T72" fmla="*/ 254 w 897"/>
              <a:gd name="T73" fmla="*/ 45 h 898"/>
              <a:gd name="T74" fmla="*/ 326 w 897"/>
              <a:gd name="T75" fmla="*/ 17 h 898"/>
              <a:gd name="T76" fmla="*/ 391 w 897"/>
              <a:gd name="T77" fmla="*/ 4 h 898"/>
              <a:gd name="T78" fmla="*/ 448 w 897"/>
              <a:gd name="T79" fmla="*/ 0 h 898"/>
              <a:gd name="T80" fmla="*/ 539 w 897"/>
              <a:gd name="T81" fmla="*/ 9 h 898"/>
              <a:gd name="T82" fmla="*/ 602 w 897"/>
              <a:gd name="T83" fmla="*/ 28 h 898"/>
              <a:gd name="T84" fmla="*/ 662 w 897"/>
              <a:gd name="T85" fmla="*/ 54 h 898"/>
              <a:gd name="T86" fmla="*/ 733 w 897"/>
              <a:gd name="T87" fmla="*/ 103 h 898"/>
              <a:gd name="T88" fmla="*/ 795 w 897"/>
              <a:gd name="T89" fmla="*/ 163 h 898"/>
              <a:gd name="T90" fmla="*/ 843 w 897"/>
              <a:gd name="T91" fmla="*/ 235 h 898"/>
              <a:gd name="T92" fmla="*/ 877 w 897"/>
              <a:gd name="T93" fmla="*/ 315 h 898"/>
              <a:gd name="T94" fmla="*/ 892 w 897"/>
              <a:gd name="T95" fmla="*/ 380 h 898"/>
              <a:gd name="T96" fmla="*/ 897 w 897"/>
              <a:gd name="T97" fmla="*/ 43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7" h="898">
                <a:moveTo>
                  <a:pt x="488" y="344"/>
                </a:moveTo>
                <a:lnTo>
                  <a:pt x="488" y="301"/>
                </a:lnTo>
                <a:lnTo>
                  <a:pt x="488" y="294"/>
                </a:lnTo>
                <a:lnTo>
                  <a:pt x="490" y="288"/>
                </a:lnTo>
                <a:lnTo>
                  <a:pt x="493" y="284"/>
                </a:lnTo>
                <a:lnTo>
                  <a:pt x="494" y="282"/>
                </a:lnTo>
                <a:lnTo>
                  <a:pt x="496" y="281"/>
                </a:lnTo>
                <a:lnTo>
                  <a:pt x="500" y="278"/>
                </a:lnTo>
                <a:lnTo>
                  <a:pt x="502" y="277"/>
                </a:lnTo>
                <a:lnTo>
                  <a:pt x="503" y="277"/>
                </a:lnTo>
                <a:lnTo>
                  <a:pt x="507" y="276"/>
                </a:lnTo>
                <a:lnTo>
                  <a:pt x="511" y="276"/>
                </a:lnTo>
                <a:lnTo>
                  <a:pt x="571" y="276"/>
                </a:lnTo>
                <a:lnTo>
                  <a:pt x="571" y="185"/>
                </a:lnTo>
                <a:lnTo>
                  <a:pt x="489" y="184"/>
                </a:lnTo>
                <a:lnTo>
                  <a:pt x="480" y="185"/>
                </a:lnTo>
                <a:lnTo>
                  <a:pt x="473" y="185"/>
                </a:lnTo>
                <a:lnTo>
                  <a:pt x="465" y="186"/>
                </a:lnTo>
                <a:lnTo>
                  <a:pt x="458" y="187"/>
                </a:lnTo>
                <a:lnTo>
                  <a:pt x="445" y="191"/>
                </a:lnTo>
                <a:lnTo>
                  <a:pt x="433" y="196"/>
                </a:lnTo>
                <a:lnTo>
                  <a:pt x="423" y="201"/>
                </a:lnTo>
                <a:lnTo>
                  <a:pt x="418" y="205"/>
                </a:lnTo>
                <a:lnTo>
                  <a:pt x="413" y="208"/>
                </a:lnTo>
                <a:lnTo>
                  <a:pt x="409" y="212"/>
                </a:lnTo>
                <a:lnTo>
                  <a:pt x="406" y="216"/>
                </a:lnTo>
                <a:lnTo>
                  <a:pt x="402" y="220"/>
                </a:lnTo>
                <a:lnTo>
                  <a:pt x="399" y="224"/>
                </a:lnTo>
                <a:lnTo>
                  <a:pt x="393" y="232"/>
                </a:lnTo>
                <a:lnTo>
                  <a:pt x="388" y="241"/>
                </a:lnTo>
                <a:lnTo>
                  <a:pt x="385" y="251"/>
                </a:lnTo>
                <a:lnTo>
                  <a:pt x="382" y="260"/>
                </a:lnTo>
                <a:lnTo>
                  <a:pt x="380" y="269"/>
                </a:lnTo>
                <a:lnTo>
                  <a:pt x="378" y="278"/>
                </a:lnTo>
                <a:lnTo>
                  <a:pt x="377" y="287"/>
                </a:lnTo>
                <a:lnTo>
                  <a:pt x="377" y="296"/>
                </a:lnTo>
                <a:lnTo>
                  <a:pt x="377" y="344"/>
                </a:lnTo>
                <a:lnTo>
                  <a:pt x="324" y="344"/>
                </a:lnTo>
                <a:lnTo>
                  <a:pt x="324" y="408"/>
                </a:lnTo>
                <a:lnTo>
                  <a:pt x="324" y="450"/>
                </a:lnTo>
                <a:lnTo>
                  <a:pt x="378" y="450"/>
                </a:lnTo>
                <a:lnTo>
                  <a:pt x="378" y="715"/>
                </a:lnTo>
                <a:lnTo>
                  <a:pt x="484" y="715"/>
                </a:lnTo>
                <a:lnTo>
                  <a:pt x="484" y="450"/>
                </a:lnTo>
                <a:lnTo>
                  <a:pt x="562" y="450"/>
                </a:lnTo>
                <a:lnTo>
                  <a:pt x="566" y="408"/>
                </a:lnTo>
                <a:lnTo>
                  <a:pt x="572" y="344"/>
                </a:lnTo>
                <a:lnTo>
                  <a:pt x="488" y="344"/>
                </a:lnTo>
                <a:close/>
                <a:moveTo>
                  <a:pt x="897" y="449"/>
                </a:moveTo>
                <a:lnTo>
                  <a:pt x="897" y="472"/>
                </a:lnTo>
                <a:lnTo>
                  <a:pt x="895" y="494"/>
                </a:lnTo>
                <a:lnTo>
                  <a:pt x="892" y="517"/>
                </a:lnTo>
                <a:lnTo>
                  <a:pt x="888" y="539"/>
                </a:lnTo>
                <a:lnTo>
                  <a:pt x="883" y="561"/>
                </a:lnTo>
                <a:lnTo>
                  <a:pt x="880" y="571"/>
                </a:lnTo>
                <a:lnTo>
                  <a:pt x="877" y="582"/>
                </a:lnTo>
                <a:lnTo>
                  <a:pt x="870" y="603"/>
                </a:lnTo>
                <a:lnTo>
                  <a:pt x="862" y="623"/>
                </a:lnTo>
                <a:lnTo>
                  <a:pt x="858" y="633"/>
                </a:lnTo>
                <a:lnTo>
                  <a:pt x="853" y="643"/>
                </a:lnTo>
                <a:lnTo>
                  <a:pt x="843" y="662"/>
                </a:lnTo>
                <a:lnTo>
                  <a:pt x="833" y="681"/>
                </a:lnTo>
                <a:lnTo>
                  <a:pt x="821" y="699"/>
                </a:lnTo>
                <a:lnTo>
                  <a:pt x="808" y="717"/>
                </a:lnTo>
                <a:lnTo>
                  <a:pt x="795" y="734"/>
                </a:lnTo>
                <a:lnTo>
                  <a:pt x="781" y="750"/>
                </a:lnTo>
                <a:lnTo>
                  <a:pt x="766" y="765"/>
                </a:lnTo>
                <a:lnTo>
                  <a:pt x="750" y="780"/>
                </a:lnTo>
                <a:lnTo>
                  <a:pt x="733" y="794"/>
                </a:lnTo>
                <a:lnTo>
                  <a:pt x="716" y="808"/>
                </a:lnTo>
                <a:lnTo>
                  <a:pt x="699" y="820"/>
                </a:lnTo>
                <a:lnTo>
                  <a:pt x="681" y="832"/>
                </a:lnTo>
                <a:lnTo>
                  <a:pt x="662" y="844"/>
                </a:lnTo>
                <a:lnTo>
                  <a:pt x="643" y="853"/>
                </a:lnTo>
                <a:lnTo>
                  <a:pt x="623" y="862"/>
                </a:lnTo>
                <a:lnTo>
                  <a:pt x="602" y="870"/>
                </a:lnTo>
                <a:lnTo>
                  <a:pt x="582" y="878"/>
                </a:lnTo>
                <a:lnTo>
                  <a:pt x="571" y="881"/>
                </a:lnTo>
                <a:lnTo>
                  <a:pt x="560" y="884"/>
                </a:lnTo>
                <a:lnTo>
                  <a:pt x="539" y="889"/>
                </a:lnTo>
                <a:lnTo>
                  <a:pt x="517" y="893"/>
                </a:lnTo>
                <a:lnTo>
                  <a:pt x="505" y="894"/>
                </a:lnTo>
                <a:lnTo>
                  <a:pt x="494" y="895"/>
                </a:lnTo>
                <a:lnTo>
                  <a:pt x="471" y="897"/>
                </a:lnTo>
                <a:lnTo>
                  <a:pt x="460" y="898"/>
                </a:lnTo>
                <a:lnTo>
                  <a:pt x="448" y="898"/>
                </a:lnTo>
                <a:lnTo>
                  <a:pt x="425" y="897"/>
                </a:lnTo>
                <a:lnTo>
                  <a:pt x="402" y="895"/>
                </a:lnTo>
                <a:lnTo>
                  <a:pt x="380" y="893"/>
                </a:lnTo>
                <a:lnTo>
                  <a:pt x="358" y="889"/>
                </a:lnTo>
                <a:lnTo>
                  <a:pt x="336" y="884"/>
                </a:lnTo>
                <a:lnTo>
                  <a:pt x="326" y="881"/>
                </a:lnTo>
                <a:lnTo>
                  <a:pt x="315" y="878"/>
                </a:lnTo>
                <a:lnTo>
                  <a:pt x="294" y="870"/>
                </a:lnTo>
                <a:lnTo>
                  <a:pt x="274" y="862"/>
                </a:lnTo>
                <a:lnTo>
                  <a:pt x="264" y="858"/>
                </a:lnTo>
                <a:lnTo>
                  <a:pt x="254" y="853"/>
                </a:lnTo>
                <a:lnTo>
                  <a:pt x="235" y="844"/>
                </a:lnTo>
                <a:lnTo>
                  <a:pt x="216" y="832"/>
                </a:lnTo>
                <a:lnTo>
                  <a:pt x="198" y="820"/>
                </a:lnTo>
                <a:lnTo>
                  <a:pt x="180" y="808"/>
                </a:lnTo>
                <a:lnTo>
                  <a:pt x="163" y="794"/>
                </a:lnTo>
                <a:lnTo>
                  <a:pt x="147" y="780"/>
                </a:lnTo>
                <a:lnTo>
                  <a:pt x="131" y="765"/>
                </a:lnTo>
                <a:lnTo>
                  <a:pt x="117" y="750"/>
                </a:lnTo>
                <a:lnTo>
                  <a:pt x="102" y="734"/>
                </a:lnTo>
                <a:lnTo>
                  <a:pt x="89" y="717"/>
                </a:lnTo>
                <a:lnTo>
                  <a:pt x="77" y="699"/>
                </a:lnTo>
                <a:lnTo>
                  <a:pt x="65" y="681"/>
                </a:lnTo>
                <a:lnTo>
                  <a:pt x="54" y="662"/>
                </a:lnTo>
                <a:lnTo>
                  <a:pt x="44" y="643"/>
                </a:lnTo>
                <a:lnTo>
                  <a:pt x="35" y="623"/>
                </a:lnTo>
                <a:lnTo>
                  <a:pt x="27" y="603"/>
                </a:lnTo>
                <a:lnTo>
                  <a:pt x="20" y="582"/>
                </a:lnTo>
                <a:lnTo>
                  <a:pt x="17" y="571"/>
                </a:lnTo>
                <a:lnTo>
                  <a:pt x="14" y="561"/>
                </a:lnTo>
                <a:lnTo>
                  <a:pt x="9" y="539"/>
                </a:lnTo>
                <a:lnTo>
                  <a:pt x="5" y="517"/>
                </a:lnTo>
                <a:lnTo>
                  <a:pt x="4" y="506"/>
                </a:lnTo>
                <a:lnTo>
                  <a:pt x="2" y="494"/>
                </a:lnTo>
                <a:lnTo>
                  <a:pt x="1" y="472"/>
                </a:lnTo>
                <a:lnTo>
                  <a:pt x="0" y="460"/>
                </a:lnTo>
                <a:lnTo>
                  <a:pt x="0" y="449"/>
                </a:lnTo>
                <a:lnTo>
                  <a:pt x="1" y="425"/>
                </a:lnTo>
                <a:lnTo>
                  <a:pt x="2" y="403"/>
                </a:lnTo>
                <a:lnTo>
                  <a:pt x="5" y="380"/>
                </a:lnTo>
                <a:lnTo>
                  <a:pt x="9" y="358"/>
                </a:lnTo>
                <a:lnTo>
                  <a:pt x="14" y="337"/>
                </a:lnTo>
                <a:lnTo>
                  <a:pt x="17" y="326"/>
                </a:lnTo>
                <a:lnTo>
                  <a:pt x="20" y="315"/>
                </a:lnTo>
                <a:lnTo>
                  <a:pt x="27" y="294"/>
                </a:lnTo>
                <a:lnTo>
                  <a:pt x="35" y="274"/>
                </a:lnTo>
                <a:lnTo>
                  <a:pt x="40" y="264"/>
                </a:lnTo>
                <a:lnTo>
                  <a:pt x="44" y="254"/>
                </a:lnTo>
                <a:lnTo>
                  <a:pt x="54" y="235"/>
                </a:lnTo>
                <a:lnTo>
                  <a:pt x="65" y="216"/>
                </a:lnTo>
                <a:lnTo>
                  <a:pt x="77" y="198"/>
                </a:lnTo>
                <a:lnTo>
                  <a:pt x="89" y="180"/>
                </a:lnTo>
                <a:lnTo>
                  <a:pt x="102" y="163"/>
                </a:lnTo>
                <a:lnTo>
                  <a:pt x="117" y="147"/>
                </a:lnTo>
                <a:lnTo>
                  <a:pt x="131" y="132"/>
                </a:lnTo>
                <a:lnTo>
                  <a:pt x="147" y="117"/>
                </a:lnTo>
                <a:lnTo>
                  <a:pt x="163" y="103"/>
                </a:lnTo>
                <a:lnTo>
                  <a:pt x="180" y="89"/>
                </a:lnTo>
                <a:lnTo>
                  <a:pt x="198" y="77"/>
                </a:lnTo>
                <a:lnTo>
                  <a:pt x="216" y="65"/>
                </a:lnTo>
                <a:lnTo>
                  <a:pt x="235" y="54"/>
                </a:lnTo>
                <a:lnTo>
                  <a:pt x="254" y="45"/>
                </a:lnTo>
                <a:lnTo>
                  <a:pt x="274" y="36"/>
                </a:lnTo>
                <a:lnTo>
                  <a:pt x="294" y="28"/>
                </a:lnTo>
                <a:lnTo>
                  <a:pt x="315" y="21"/>
                </a:lnTo>
                <a:lnTo>
                  <a:pt x="326" y="17"/>
                </a:lnTo>
                <a:lnTo>
                  <a:pt x="336" y="14"/>
                </a:lnTo>
                <a:lnTo>
                  <a:pt x="358" y="9"/>
                </a:lnTo>
                <a:lnTo>
                  <a:pt x="380" y="6"/>
                </a:lnTo>
                <a:lnTo>
                  <a:pt x="391" y="4"/>
                </a:lnTo>
                <a:lnTo>
                  <a:pt x="402" y="3"/>
                </a:lnTo>
                <a:lnTo>
                  <a:pt x="425" y="1"/>
                </a:lnTo>
                <a:lnTo>
                  <a:pt x="437" y="1"/>
                </a:lnTo>
                <a:lnTo>
                  <a:pt x="448" y="0"/>
                </a:lnTo>
                <a:lnTo>
                  <a:pt x="471" y="1"/>
                </a:lnTo>
                <a:lnTo>
                  <a:pt x="494" y="3"/>
                </a:lnTo>
                <a:lnTo>
                  <a:pt x="517" y="6"/>
                </a:lnTo>
                <a:lnTo>
                  <a:pt x="539" y="9"/>
                </a:lnTo>
                <a:lnTo>
                  <a:pt x="560" y="14"/>
                </a:lnTo>
                <a:lnTo>
                  <a:pt x="571" y="17"/>
                </a:lnTo>
                <a:lnTo>
                  <a:pt x="582" y="21"/>
                </a:lnTo>
                <a:lnTo>
                  <a:pt x="602" y="28"/>
                </a:lnTo>
                <a:lnTo>
                  <a:pt x="623" y="36"/>
                </a:lnTo>
                <a:lnTo>
                  <a:pt x="633" y="40"/>
                </a:lnTo>
                <a:lnTo>
                  <a:pt x="643" y="45"/>
                </a:lnTo>
                <a:lnTo>
                  <a:pt x="662" y="54"/>
                </a:lnTo>
                <a:lnTo>
                  <a:pt x="681" y="65"/>
                </a:lnTo>
                <a:lnTo>
                  <a:pt x="699" y="77"/>
                </a:lnTo>
                <a:lnTo>
                  <a:pt x="716" y="89"/>
                </a:lnTo>
                <a:lnTo>
                  <a:pt x="733" y="103"/>
                </a:lnTo>
                <a:lnTo>
                  <a:pt x="750" y="117"/>
                </a:lnTo>
                <a:lnTo>
                  <a:pt x="766" y="132"/>
                </a:lnTo>
                <a:lnTo>
                  <a:pt x="781" y="147"/>
                </a:lnTo>
                <a:lnTo>
                  <a:pt x="795" y="163"/>
                </a:lnTo>
                <a:lnTo>
                  <a:pt x="808" y="180"/>
                </a:lnTo>
                <a:lnTo>
                  <a:pt x="821" y="198"/>
                </a:lnTo>
                <a:lnTo>
                  <a:pt x="833" y="216"/>
                </a:lnTo>
                <a:lnTo>
                  <a:pt x="843" y="235"/>
                </a:lnTo>
                <a:lnTo>
                  <a:pt x="853" y="254"/>
                </a:lnTo>
                <a:lnTo>
                  <a:pt x="862" y="274"/>
                </a:lnTo>
                <a:lnTo>
                  <a:pt x="870" y="294"/>
                </a:lnTo>
                <a:lnTo>
                  <a:pt x="877" y="315"/>
                </a:lnTo>
                <a:lnTo>
                  <a:pt x="880" y="326"/>
                </a:lnTo>
                <a:lnTo>
                  <a:pt x="883" y="337"/>
                </a:lnTo>
                <a:lnTo>
                  <a:pt x="888" y="358"/>
                </a:lnTo>
                <a:lnTo>
                  <a:pt x="892" y="380"/>
                </a:lnTo>
                <a:lnTo>
                  <a:pt x="894" y="391"/>
                </a:lnTo>
                <a:lnTo>
                  <a:pt x="895" y="403"/>
                </a:lnTo>
                <a:lnTo>
                  <a:pt x="897" y="425"/>
                </a:lnTo>
                <a:lnTo>
                  <a:pt x="897" y="437"/>
                </a:lnTo>
                <a:lnTo>
                  <a:pt x="897" y="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416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F2C40-87D6-460F-B9C8-C3A7F1DA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90C0A1-B04E-4167-8F08-EF1BC4FD3E55}" type="datetime1">
              <a:rPr lang="fi-FI" smtClean="0"/>
              <a:t>29.11.2023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34A-D281-4FF0-8139-6806C1DF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7DF9C-88D1-4B63-9D4B-FAA1DADB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266237" y="2205038"/>
            <a:ext cx="2517776" cy="3960812"/>
          </a:xfrm>
          <a:solidFill>
            <a:schemeClr val="bg1"/>
          </a:solidFill>
        </p:spPr>
        <p:txBody>
          <a:bodyPr lIns="0" tIns="0" rIns="0" bIns="0"/>
          <a:lstStyle>
            <a:lvl1pPr marL="0" indent="0" algn="ctr"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buFontTx/>
              <a:buNone/>
              <a:defRPr sz="1400" baseline="0"/>
            </a:lvl2pPr>
            <a:lvl3pPr marL="266700" indent="-266700">
              <a:defRPr/>
            </a:lvl3pPr>
            <a:lvl4pPr marL="539750" indent="-273050">
              <a:defRPr/>
            </a:lvl4pPr>
            <a:lvl5pPr marL="806450" indent="-266700">
              <a:defRPr/>
            </a:lvl5pPr>
            <a:lvl6pPr marL="1071563" indent="-265113">
              <a:defRPr/>
            </a:lvl6pPr>
            <a:lvl7pPr marL="1346200" indent="-274638">
              <a:defRPr/>
            </a:lvl7pPr>
            <a:lvl8pPr marL="1612900" indent="-266700">
              <a:defRPr/>
            </a:lvl8pPr>
            <a:lvl9pPr marL="1878013" indent="-265113">
              <a:defRPr/>
            </a:lvl9pPr>
          </a:lstStyle>
          <a:p>
            <a:pPr lvl="0"/>
            <a:r>
              <a:rPr lang="en-US"/>
              <a:t>ADD your thank you message</a:t>
            </a:r>
          </a:p>
          <a:p>
            <a:pPr lvl="1"/>
            <a:r>
              <a:rPr lang="en-US"/>
              <a:t>and contact details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29110" y="1124675"/>
            <a:ext cx="992029" cy="720000"/>
            <a:chOff x="3084513" y="1249363"/>
            <a:chExt cx="6015037" cy="4365626"/>
          </a:xfrm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836988" y="1249363"/>
              <a:ext cx="4511675" cy="3287713"/>
            </a:xfrm>
            <a:custGeom>
              <a:avLst/>
              <a:gdLst>
                <a:gd name="T0" fmla="*/ 2763 w 2842"/>
                <a:gd name="T1" fmla="*/ 1781 h 2071"/>
                <a:gd name="T2" fmla="*/ 2653 w 2842"/>
                <a:gd name="T3" fmla="*/ 1772 h 2071"/>
                <a:gd name="T4" fmla="*/ 2479 w 2842"/>
                <a:gd name="T5" fmla="*/ 1688 h 2071"/>
                <a:gd name="T6" fmla="*/ 2275 w 2842"/>
                <a:gd name="T7" fmla="*/ 1527 h 2071"/>
                <a:gd name="T8" fmla="*/ 1925 w 2842"/>
                <a:gd name="T9" fmla="*/ 1163 h 2071"/>
                <a:gd name="T10" fmla="*/ 1527 w 2842"/>
                <a:gd name="T11" fmla="*/ 685 h 2071"/>
                <a:gd name="T12" fmla="*/ 1639 w 2842"/>
                <a:gd name="T13" fmla="*/ 1213 h 2071"/>
                <a:gd name="T14" fmla="*/ 2005 w 2842"/>
                <a:gd name="T15" fmla="*/ 1617 h 2071"/>
                <a:gd name="T16" fmla="*/ 2313 w 2842"/>
                <a:gd name="T17" fmla="*/ 1882 h 2071"/>
                <a:gd name="T18" fmla="*/ 2460 w 2842"/>
                <a:gd name="T19" fmla="*/ 1960 h 2071"/>
                <a:gd name="T20" fmla="*/ 2361 w 2842"/>
                <a:gd name="T21" fmla="*/ 587 h 2071"/>
                <a:gd name="T22" fmla="*/ 2390 w 2842"/>
                <a:gd name="T23" fmla="*/ 432 h 2071"/>
                <a:gd name="T24" fmla="*/ 2367 w 2842"/>
                <a:gd name="T25" fmla="*/ 292 h 2071"/>
                <a:gd name="T26" fmla="*/ 2302 w 2842"/>
                <a:gd name="T27" fmla="*/ 174 h 2071"/>
                <a:gd name="T28" fmla="*/ 2191 w 2842"/>
                <a:gd name="T29" fmla="*/ 75 h 2071"/>
                <a:gd name="T30" fmla="*/ 2032 w 2842"/>
                <a:gd name="T31" fmla="*/ 18 h 2071"/>
                <a:gd name="T32" fmla="*/ 1868 w 2842"/>
                <a:gd name="T33" fmla="*/ 23 h 2071"/>
                <a:gd name="T34" fmla="*/ 1725 w 2842"/>
                <a:gd name="T35" fmla="*/ 87 h 2071"/>
                <a:gd name="T36" fmla="*/ 1606 w 2842"/>
                <a:gd name="T37" fmla="*/ 193 h 2071"/>
                <a:gd name="T38" fmla="*/ 1108 w 2842"/>
                <a:gd name="T39" fmla="*/ 984 h 2071"/>
                <a:gd name="T40" fmla="*/ 1569 w 2842"/>
                <a:gd name="T41" fmla="*/ 398 h 2071"/>
                <a:gd name="T42" fmla="*/ 1716 w 2842"/>
                <a:gd name="T43" fmla="*/ 257 h 2071"/>
                <a:gd name="T44" fmla="*/ 1816 w 2842"/>
                <a:gd name="T45" fmla="*/ 220 h 2071"/>
                <a:gd name="T46" fmla="*/ 1948 w 2842"/>
                <a:gd name="T47" fmla="*/ 232 h 2071"/>
                <a:gd name="T48" fmla="*/ 2046 w 2842"/>
                <a:gd name="T49" fmla="*/ 282 h 2071"/>
                <a:gd name="T50" fmla="*/ 2129 w 2842"/>
                <a:gd name="T51" fmla="*/ 382 h 2071"/>
                <a:gd name="T52" fmla="*/ 2164 w 2842"/>
                <a:gd name="T53" fmla="*/ 510 h 2071"/>
                <a:gd name="T54" fmla="*/ 2154 w 2842"/>
                <a:gd name="T55" fmla="*/ 629 h 2071"/>
                <a:gd name="T56" fmla="*/ 2091 w 2842"/>
                <a:gd name="T57" fmla="*/ 801 h 2071"/>
                <a:gd name="T58" fmla="*/ 1998 w 2842"/>
                <a:gd name="T59" fmla="*/ 1025 h 2071"/>
                <a:gd name="T60" fmla="*/ 2290 w 2842"/>
                <a:gd name="T61" fmla="*/ 703 h 2071"/>
                <a:gd name="T62" fmla="*/ 1154 w 2842"/>
                <a:gd name="T63" fmla="*/ 535 h 2071"/>
                <a:gd name="T64" fmla="*/ 1187 w 2842"/>
                <a:gd name="T65" fmla="*/ 182 h 2071"/>
                <a:gd name="T66" fmla="*/ 1069 w 2842"/>
                <a:gd name="T67" fmla="*/ 80 h 2071"/>
                <a:gd name="T68" fmla="*/ 930 w 2842"/>
                <a:gd name="T69" fmla="*/ 20 h 2071"/>
                <a:gd name="T70" fmla="*/ 737 w 2842"/>
                <a:gd name="T71" fmla="*/ 0 h 2071"/>
                <a:gd name="T72" fmla="*/ 574 w 2842"/>
                <a:gd name="T73" fmla="*/ 33 h 2071"/>
                <a:gd name="T74" fmla="*/ 460 w 2842"/>
                <a:gd name="T75" fmla="*/ 97 h 2071"/>
                <a:gd name="T76" fmla="*/ 355 w 2842"/>
                <a:gd name="T77" fmla="*/ 204 h 2071"/>
                <a:gd name="T78" fmla="*/ 301 w 2842"/>
                <a:gd name="T79" fmla="*/ 306 h 2071"/>
                <a:gd name="T80" fmla="*/ 278 w 2842"/>
                <a:gd name="T81" fmla="*/ 420 h 2071"/>
                <a:gd name="T82" fmla="*/ 291 w 2842"/>
                <a:gd name="T83" fmla="*/ 570 h 2071"/>
                <a:gd name="T84" fmla="*/ 370 w 2842"/>
                <a:gd name="T85" fmla="*/ 760 h 2071"/>
                <a:gd name="T86" fmla="*/ 520 w 2842"/>
                <a:gd name="T87" fmla="*/ 959 h 2071"/>
                <a:gd name="T88" fmla="*/ 1373 w 2842"/>
                <a:gd name="T89" fmla="*/ 1954 h 2071"/>
                <a:gd name="T90" fmla="*/ 1110 w 2842"/>
                <a:gd name="T91" fmla="*/ 1196 h 2071"/>
                <a:gd name="T92" fmla="*/ 619 w 2842"/>
                <a:gd name="T93" fmla="*/ 638 h 2071"/>
                <a:gd name="T94" fmla="*/ 549 w 2842"/>
                <a:gd name="T95" fmla="*/ 514 h 2071"/>
                <a:gd name="T96" fmla="*/ 518 w 2842"/>
                <a:gd name="T97" fmla="*/ 376 h 2071"/>
                <a:gd name="T98" fmla="*/ 531 w 2842"/>
                <a:gd name="T99" fmla="*/ 279 h 2071"/>
                <a:gd name="T100" fmla="*/ 581 w 2842"/>
                <a:gd name="T101" fmla="*/ 187 h 2071"/>
                <a:gd name="T102" fmla="*/ 643 w 2842"/>
                <a:gd name="T103" fmla="*/ 137 h 2071"/>
                <a:gd name="T104" fmla="*/ 747 w 2842"/>
                <a:gd name="T105" fmla="*/ 113 h 2071"/>
                <a:gd name="T106" fmla="*/ 870 w 2842"/>
                <a:gd name="T107" fmla="*/ 151 h 2071"/>
                <a:gd name="T108" fmla="*/ 964 w 2842"/>
                <a:gd name="T109" fmla="*/ 239 h 2071"/>
                <a:gd name="T110" fmla="*/ 1123 w 2842"/>
                <a:gd name="T111" fmla="*/ 479 h 2071"/>
                <a:gd name="T112" fmla="*/ 135 w 2842"/>
                <a:gd name="T113" fmla="*/ 2002 h 2071"/>
                <a:gd name="T114" fmla="*/ 404 w 2842"/>
                <a:gd name="T115" fmla="*/ 1815 h 2071"/>
                <a:gd name="T116" fmla="*/ 656 w 2842"/>
                <a:gd name="T117" fmla="*/ 1574 h 2071"/>
                <a:gd name="T118" fmla="*/ 498 w 2842"/>
                <a:gd name="T119" fmla="*/ 1616 h 2071"/>
                <a:gd name="T120" fmla="*/ 235 w 2842"/>
                <a:gd name="T121" fmla="*/ 18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2" h="2071">
                  <a:moveTo>
                    <a:pt x="2842" y="1752"/>
                  </a:moveTo>
                  <a:lnTo>
                    <a:pt x="2825" y="1761"/>
                  </a:lnTo>
                  <a:lnTo>
                    <a:pt x="2817" y="1766"/>
                  </a:lnTo>
                  <a:lnTo>
                    <a:pt x="2808" y="1769"/>
                  </a:lnTo>
                  <a:lnTo>
                    <a:pt x="2799" y="1773"/>
                  </a:lnTo>
                  <a:lnTo>
                    <a:pt x="2790" y="1776"/>
                  </a:lnTo>
                  <a:lnTo>
                    <a:pt x="2781" y="1778"/>
                  </a:lnTo>
                  <a:lnTo>
                    <a:pt x="2772" y="1780"/>
                  </a:lnTo>
                  <a:lnTo>
                    <a:pt x="2763" y="1781"/>
                  </a:lnTo>
                  <a:lnTo>
                    <a:pt x="2754" y="1783"/>
                  </a:lnTo>
                  <a:lnTo>
                    <a:pt x="2744" y="1783"/>
                  </a:lnTo>
                  <a:lnTo>
                    <a:pt x="2735" y="1784"/>
                  </a:lnTo>
                  <a:lnTo>
                    <a:pt x="2725" y="1784"/>
                  </a:lnTo>
                  <a:lnTo>
                    <a:pt x="2715" y="1783"/>
                  </a:lnTo>
                  <a:lnTo>
                    <a:pt x="2695" y="1781"/>
                  </a:lnTo>
                  <a:lnTo>
                    <a:pt x="2674" y="1777"/>
                  </a:lnTo>
                  <a:lnTo>
                    <a:pt x="2664" y="1775"/>
                  </a:lnTo>
                  <a:lnTo>
                    <a:pt x="2653" y="1772"/>
                  </a:lnTo>
                  <a:lnTo>
                    <a:pt x="2633" y="1766"/>
                  </a:lnTo>
                  <a:lnTo>
                    <a:pt x="2622" y="1762"/>
                  </a:lnTo>
                  <a:lnTo>
                    <a:pt x="2611" y="1758"/>
                  </a:lnTo>
                  <a:lnTo>
                    <a:pt x="2590" y="1750"/>
                  </a:lnTo>
                  <a:lnTo>
                    <a:pt x="2568" y="1739"/>
                  </a:lnTo>
                  <a:lnTo>
                    <a:pt x="2546" y="1728"/>
                  </a:lnTo>
                  <a:lnTo>
                    <a:pt x="2524" y="1716"/>
                  </a:lnTo>
                  <a:lnTo>
                    <a:pt x="2502" y="1703"/>
                  </a:lnTo>
                  <a:lnTo>
                    <a:pt x="2479" y="1688"/>
                  </a:lnTo>
                  <a:lnTo>
                    <a:pt x="2457" y="1673"/>
                  </a:lnTo>
                  <a:lnTo>
                    <a:pt x="2434" y="1657"/>
                  </a:lnTo>
                  <a:lnTo>
                    <a:pt x="2411" y="1641"/>
                  </a:lnTo>
                  <a:lnTo>
                    <a:pt x="2388" y="1623"/>
                  </a:lnTo>
                  <a:lnTo>
                    <a:pt x="2366" y="1605"/>
                  </a:lnTo>
                  <a:lnTo>
                    <a:pt x="2343" y="1586"/>
                  </a:lnTo>
                  <a:lnTo>
                    <a:pt x="2320" y="1567"/>
                  </a:lnTo>
                  <a:lnTo>
                    <a:pt x="2297" y="1547"/>
                  </a:lnTo>
                  <a:lnTo>
                    <a:pt x="2275" y="1527"/>
                  </a:lnTo>
                  <a:lnTo>
                    <a:pt x="2252" y="1506"/>
                  </a:lnTo>
                  <a:lnTo>
                    <a:pt x="2208" y="1464"/>
                  </a:lnTo>
                  <a:lnTo>
                    <a:pt x="2164" y="1420"/>
                  </a:lnTo>
                  <a:lnTo>
                    <a:pt x="2141" y="1397"/>
                  </a:lnTo>
                  <a:lnTo>
                    <a:pt x="2118" y="1373"/>
                  </a:lnTo>
                  <a:lnTo>
                    <a:pt x="2070" y="1323"/>
                  </a:lnTo>
                  <a:lnTo>
                    <a:pt x="2022" y="1271"/>
                  </a:lnTo>
                  <a:lnTo>
                    <a:pt x="1974" y="1217"/>
                  </a:lnTo>
                  <a:lnTo>
                    <a:pt x="1925" y="1163"/>
                  </a:lnTo>
                  <a:lnTo>
                    <a:pt x="1878" y="1109"/>
                  </a:lnTo>
                  <a:lnTo>
                    <a:pt x="1831" y="1054"/>
                  </a:lnTo>
                  <a:lnTo>
                    <a:pt x="1786" y="1002"/>
                  </a:lnTo>
                  <a:lnTo>
                    <a:pt x="1743" y="950"/>
                  </a:lnTo>
                  <a:lnTo>
                    <a:pt x="1703" y="902"/>
                  </a:lnTo>
                  <a:lnTo>
                    <a:pt x="1631" y="814"/>
                  </a:lnTo>
                  <a:lnTo>
                    <a:pt x="1574" y="745"/>
                  </a:lnTo>
                  <a:lnTo>
                    <a:pt x="1537" y="698"/>
                  </a:lnTo>
                  <a:lnTo>
                    <a:pt x="1527" y="685"/>
                  </a:lnTo>
                  <a:lnTo>
                    <a:pt x="1372" y="882"/>
                  </a:lnTo>
                  <a:lnTo>
                    <a:pt x="1382" y="894"/>
                  </a:lnTo>
                  <a:lnTo>
                    <a:pt x="1415" y="938"/>
                  </a:lnTo>
                  <a:lnTo>
                    <a:pt x="1451" y="982"/>
                  </a:lnTo>
                  <a:lnTo>
                    <a:pt x="1487" y="1027"/>
                  </a:lnTo>
                  <a:lnTo>
                    <a:pt x="1524" y="1073"/>
                  </a:lnTo>
                  <a:lnTo>
                    <a:pt x="1561" y="1119"/>
                  </a:lnTo>
                  <a:lnTo>
                    <a:pt x="1600" y="1166"/>
                  </a:lnTo>
                  <a:lnTo>
                    <a:pt x="1639" y="1213"/>
                  </a:lnTo>
                  <a:lnTo>
                    <a:pt x="1679" y="1260"/>
                  </a:lnTo>
                  <a:lnTo>
                    <a:pt x="1719" y="1307"/>
                  </a:lnTo>
                  <a:lnTo>
                    <a:pt x="1759" y="1353"/>
                  </a:lnTo>
                  <a:lnTo>
                    <a:pt x="1800" y="1399"/>
                  </a:lnTo>
                  <a:lnTo>
                    <a:pt x="1841" y="1445"/>
                  </a:lnTo>
                  <a:lnTo>
                    <a:pt x="1882" y="1489"/>
                  </a:lnTo>
                  <a:lnTo>
                    <a:pt x="1924" y="1533"/>
                  </a:lnTo>
                  <a:lnTo>
                    <a:pt x="1965" y="1576"/>
                  </a:lnTo>
                  <a:lnTo>
                    <a:pt x="2005" y="1617"/>
                  </a:lnTo>
                  <a:lnTo>
                    <a:pt x="2046" y="1657"/>
                  </a:lnTo>
                  <a:lnTo>
                    <a:pt x="2086" y="1695"/>
                  </a:lnTo>
                  <a:lnTo>
                    <a:pt x="2106" y="1713"/>
                  </a:lnTo>
                  <a:lnTo>
                    <a:pt x="2126" y="1731"/>
                  </a:lnTo>
                  <a:lnTo>
                    <a:pt x="2165" y="1766"/>
                  </a:lnTo>
                  <a:lnTo>
                    <a:pt x="2203" y="1798"/>
                  </a:lnTo>
                  <a:lnTo>
                    <a:pt x="2241" y="1829"/>
                  </a:lnTo>
                  <a:lnTo>
                    <a:pt x="2278" y="1857"/>
                  </a:lnTo>
                  <a:lnTo>
                    <a:pt x="2313" y="1882"/>
                  </a:lnTo>
                  <a:lnTo>
                    <a:pt x="2331" y="1894"/>
                  </a:lnTo>
                  <a:lnTo>
                    <a:pt x="2348" y="1905"/>
                  </a:lnTo>
                  <a:lnTo>
                    <a:pt x="2365" y="1915"/>
                  </a:lnTo>
                  <a:lnTo>
                    <a:pt x="2382" y="1924"/>
                  </a:lnTo>
                  <a:lnTo>
                    <a:pt x="2398" y="1933"/>
                  </a:lnTo>
                  <a:lnTo>
                    <a:pt x="2414" y="1941"/>
                  </a:lnTo>
                  <a:lnTo>
                    <a:pt x="2429" y="1948"/>
                  </a:lnTo>
                  <a:lnTo>
                    <a:pt x="2445" y="1954"/>
                  </a:lnTo>
                  <a:lnTo>
                    <a:pt x="2460" y="1960"/>
                  </a:lnTo>
                  <a:lnTo>
                    <a:pt x="2474" y="1965"/>
                  </a:lnTo>
                  <a:lnTo>
                    <a:pt x="2488" y="1968"/>
                  </a:lnTo>
                  <a:lnTo>
                    <a:pt x="2502" y="1971"/>
                  </a:lnTo>
                  <a:lnTo>
                    <a:pt x="2515" y="1973"/>
                  </a:lnTo>
                  <a:lnTo>
                    <a:pt x="2528" y="1974"/>
                  </a:lnTo>
                  <a:lnTo>
                    <a:pt x="2541" y="1974"/>
                  </a:lnTo>
                  <a:lnTo>
                    <a:pt x="2553" y="1973"/>
                  </a:lnTo>
                  <a:lnTo>
                    <a:pt x="2842" y="1752"/>
                  </a:lnTo>
                  <a:close/>
                  <a:moveTo>
                    <a:pt x="2361" y="587"/>
                  </a:moveTo>
                  <a:lnTo>
                    <a:pt x="2365" y="573"/>
                  </a:lnTo>
                  <a:lnTo>
                    <a:pt x="2370" y="559"/>
                  </a:lnTo>
                  <a:lnTo>
                    <a:pt x="2377" y="531"/>
                  </a:lnTo>
                  <a:lnTo>
                    <a:pt x="2381" y="517"/>
                  </a:lnTo>
                  <a:lnTo>
                    <a:pt x="2383" y="503"/>
                  </a:lnTo>
                  <a:lnTo>
                    <a:pt x="2385" y="488"/>
                  </a:lnTo>
                  <a:lnTo>
                    <a:pt x="2387" y="474"/>
                  </a:lnTo>
                  <a:lnTo>
                    <a:pt x="2389" y="446"/>
                  </a:lnTo>
                  <a:lnTo>
                    <a:pt x="2390" y="432"/>
                  </a:lnTo>
                  <a:lnTo>
                    <a:pt x="2390" y="417"/>
                  </a:lnTo>
                  <a:lnTo>
                    <a:pt x="2389" y="403"/>
                  </a:lnTo>
                  <a:lnTo>
                    <a:pt x="2388" y="389"/>
                  </a:lnTo>
                  <a:lnTo>
                    <a:pt x="2387" y="375"/>
                  </a:lnTo>
                  <a:lnTo>
                    <a:pt x="2385" y="361"/>
                  </a:lnTo>
                  <a:lnTo>
                    <a:pt x="2382" y="347"/>
                  </a:lnTo>
                  <a:lnTo>
                    <a:pt x="2379" y="333"/>
                  </a:lnTo>
                  <a:lnTo>
                    <a:pt x="2372" y="305"/>
                  </a:lnTo>
                  <a:lnTo>
                    <a:pt x="2367" y="292"/>
                  </a:lnTo>
                  <a:lnTo>
                    <a:pt x="2362" y="278"/>
                  </a:lnTo>
                  <a:lnTo>
                    <a:pt x="2356" y="265"/>
                  </a:lnTo>
                  <a:lnTo>
                    <a:pt x="2350" y="251"/>
                  </a:lnTo>
                  <a:lnTo>
                    <a:pt x="2344" y="238"/>
                  </a:lnTo>
                  <a:lnTo>
                    <a:pt x="2336" y="225"/>
                  </a:lnTo>
                  <a:lnTo>
                    <a:pt x="2329" y="212"/>
                  </a:lnTo>
                  <a:lnTo>
                    <a:pt x="2320" y="199"/>
                  </a:lnTo>
                  <a:lnTo>
                    <a:pt x="2311" y="186"/>
                  </a:lnTo>
                  <a:lnTo>
                    <a:pt x="2302" y="174"/>
                  </a:lnTo>
                  <a:lnTo>
                    <a:pt x="2292" y="162"/>
                  </a:lnTo>
                  <a:lnTo>
                    <a:pt x="2281" y="149"/>
                  </a:lnTo>
                  <a:lnTo>
                    <a:pt x="2268" y="135"/>
                  </a:lnTo>
                  <a:lnTo>
                    <a:pt x="2253" y="121"/>
                  </a:lnTo>
                  <a:lnTo>
                    <a:pt x="2246" y="115"/>
                  </a:lnTo>
                  <a:lnTo>
                    <a:pt x="2238" y="109"/>
                  </a:lnTo>
                  <a:lnTo>
                    <a:pt x="2223" y="97"/>
                  </a:lnTo>
                  <a:lnTo>
                    <a:pt x="2207" y="86"/>
                  </a:lnTo>
                  <a:lnTo>
                    <a:pt x="2191" y="75"/>
                  </a:lnTo>
                  <a:lnTo>
                    <a:pt x="2175" y="66"/>
                  </a:lnTo>
                  <a:lnTo>
                    <a:pt x="2158" y="57"/>
                  </a:lnTo>
                  <a:lnTo>
                    <a:pt x="2140" y="49"/>
                  </a:lnTo>
                  <a:lnTo>
                    <a:pt x="2123" y="42"/>
                  </a:lnTo>
                  <a:lnTo>
                    <a:pt x="2105" y="36"/>
                  </a:lnTo>
                  <a:lnTo>
                    <a:pt x="2087" y="30"/>
                  </a:lnTo>
                  <a:lnTo>
                    <a:pt x="2069" y="25"/>
                  </a:lnTo>
                  <a:lnTo>
                    <a:pt x="2051" y="21"/>
                  </a:lnTo>
                  <a:lnTo>
                    <a:pt x="2032" y="18"/>
                  </a:lnTo>
                  <a:lnTo>
                    <a:pt x="2014" y="16"/>
                  </a:lnTo>
                  <a:lnTo>
                    <a:pt x="1995" y="14"/>
                  </a:lnTo>
                  <a:lnTo>
                    <a:pt x="1977" y="13"/>
                  </a:lnTo>
                  <a:lnTo>
                    <a:pt x="1958" y="13"/>
                  </a:lnTo>
                  <a:lnTo>
                    <a:pt x="1940" y="13"/>
                  </a:lnTo>
                  <a:lnTo>
                    <a:pt x="1922" y="15"/>
                  </a:lnTo>
                  <a:lnTo>
                    <a:pt x="1904" y="17"/>
                  </a:lnTo>
                  <a:lnTo>
                    <a:pt x="1886" y="19"/>
                  </a:lnTo>
                  <a:lnTo>
                    <a:pt x="1868" y="23"/>
                  </a:lnTo>
                  <a:lnTo>
                    <a:pt x="1851" y="27"/>
                  </a:lnTo>
                  <a:lnTo>
                    <a:pt x="1834" y="32"/>
                  </a:lnTo>
                  <a:lnTo>
                    <a:pt x="1817" y="38"/>
                  </a:lnTo>
                  <a:lnTo>
                    <a:pt x="1801" y="44"/>
                  </a:lnTo>
                  <a:lnTo>
                    <a:pt x="1785" y="51"/>
                  </a:lnTo>
                  <a:lnTo>
                    <a:pt x="1769" y="59"/>
                  </a:lnTo>
                  <a:lnTo>
                    <a:pt x="1754" y="68"/>
                  </a:lnTo>
                  <a:lnTo>
                    <a:pt x="1739" y="77"/>
                  </a:lnTo>
                  <a:lnTo>
                    <a:pt x="1725" y="87"/>
                  </a:lnTo>
                  <a:lnTo>
                    <a:pt x="1712" y="97"/>
                  </a:lnTo>
                  <a:lnTo>
                    <a:pt x="1698" y="107"/>
                  </a:lnTo>
                  <a:lnTo>
                    <a:pt x="1685" y="117"/>
                  </a:lnTo>
                  <a:lnTo>
                    <a:pt x="1672" y="128"/>
                  </a:lnTo>
                  <a:lnTo>
                    <a:pt x="1659" y="140"/>
                  </a:lnTo>
                  <a:lnTo>
                    <a:pt x="1646" y="152"/>
                  </a:lnTo>
                  <a:lnTo>
                    <a:pt x="1633" y="165"/>
                  </a:lnTo>
                  <a:lnTo>
                    <a:pt x="1619" y="179"/>
                  </a:lnTo>
                  <a:lnTo>
                    <a:pt x="1606" y="193"/>
                  </a:lnTo>
                  <a:lnTo>
                    <a:pt x="1577" y="225"/>
                  </a:lnTo>
                  <a:lnTo>
                    <a:pt x="1547" y="260"/>
                  </a:lnTo>
                  <a:lnTo>
                    <a:pt x="1513" y="301"/>
                  </a:lnTo>
                  <a:lnTo>
                    <a:pt x="1470" y="356"/>
                  </a:lnTo>
                  <a:lnTo>
                    <a:pt x="1404" y="439"/>
                  </a:lnTo>
                  <a:lnTo>
                    <a:pt x="1246" y="643"/>
                  </a:lnTo>
                  <a:lnTo>
                    <a:pt x="1102" y="829"/>
                  </a:lnTo>
                  <a:lnTo>
                    <a:pt x="1039" y="910"/>
                  </a:lnTo>
                  <a:lnTo>
                    <a:pt x="1108" y="984"/>
                  </a:lnTo>
                  <a:lnTo>
                    <a:pt x="1149" y="933"/>
                  </a:lnTo>
                  <a:lnTo>
                    <a:pt x="1206" y="861"/>
                  </a:lnTo>
                  <a:lnTo>
                    <a:pt x="1274" y="774"/>
                  </a:lnTo>
                  <a:lnTo>
                    <a:pt x="1346" y="680"/>
                  </a:lnTo>
                  <a:lnTo>
                    <a:pt x="1417" y="589"/>
                  </a:lnTo>
                  <a:lnTo>
                    <a:pt x="1482" y="506"/>
                  </a:lnTo>
                  <a:lnTo>
                    <a:pt x="1535" y="440"/>
                  </a:lnTo>
                  <a:lnTo>
                    <a:pt x="1554" y="415"/>
                  </a:lnTo>
                  <a:lnTo>
                    <a:pt x="1569" y="398"/>
                  </a:lnTo>
                  <a:lnTo>
                    <a:pt x="1594" y="369"/>
                  </a:lnTo>
                  <a:lnTo>
                    <a:pt x="1620" y="340"/>
                  </a:lnTo>
                  <a:lnTo>
                    <a:pt x="1633" y="326"/>
                  </a:lnTo>
                  <a:lnTo>
                    <a:pt x="1647" y="312"/>
                  </a:lnTo>
                  <a:lnTo>
                    <a:pt x="1662" y="299"/>
                  </a:lnTo>
                  <a:lnTo>
                    <a:pt x="1676" y="286"/>
                  </a:lnTo>
                  <a:lnTo>
                    <a:pt x="1692" y="273"/>
                  </a:lnTo>
                  <a:lnTo>
                    <a:pt x="1708" y="262"/>
                  </a:lnTo>
                  <a:lnTo>
                    <a:pt x="1716" y="257"/>
                  </a:lnTo>
                  <a:lnTo>
                    <a:pt x="1724" y="252"/>
                  </a:lnTo>
                  <a:lnTo>
                    <a:pt x="1741" y="242"/>
                  </a:lnTo>
                  <a:lnTo>
                    <a:pt x="1759" y="234"/>
                  </a:lnTo>
                  <a:lnTo>
                    <a:pt x="1768" y="231"/>
                  </a:lnTo>
                  <a:lnTo>
                    <a:pt x="1777" y="228"/>
                  </a:lnTo>
                  <a:lnTo>
                    <a:pt x="1787" y="225"/>
                  </a:lnTo>
                  <a:lnTo>
                    <a:pt x="1796" y="223"/>
                  </a:lnTo>
                  <a:lnTo>
                    <a:pt x="1806" y="221"/>
                  </a:lnTo>
                  <a:lnTo>
                    <a:pt x="1816" y="220"/>
                  </a:lnTo>
                  <a:lnTo>
                    <a:pt x="1836" y="219"/>
                  </a:lnTo>
                  <a:lnTo>
                    <a:pt x="1855" y="218"/>
                  </a:lnTo>
                  <a:lnTo>
                    <a:pt x="1874" y="219"/>
                  </a:lnTo>
                  <a:lnTo>
                    <a:pt x="1893" y="220"/>
                  </a:lnTo>
                  <a:lnTo>
                    <a:pt x="1912" y="223"/>
                  </a:lnTo>
                  <a:lnTo>
                    <a:pt x="1921" y="225"/>
                  </a:lnTo>
                  <a:lnTo>
                    <a:pt x="1930" y="227"/>
                  </a:lnTo>
                  <a:lnTo>
                    <a:pt x="1939" y="230"/>
                  </a:lnTo>
                  <a:lnTo>
                    <a:pt x="1948" y="232"/>
                  </a:lnTo>
                  <a:lnTo>
                    <a:pt x="1957" y="235"/>
                  </a:lnTo>
                  <a:lnTo>
                    <a:pt x="1966" y="238"/>
                  </a:lnTo>
                  <a:lnTo>
                    <a:pt x="1983" y="245"/>
                  </a:lnTo>
                  <a:lnTo>
                    <a:pt x="1991" y="249"/>
                  </a:lnTo>
                  <a:lnTo>
                    <a:pt x="2000" y="253"/>
                  </a:lnTo>
                  <a:lnTo>
                    <a:pt x="2008" y="257"/>
                  </a:lnTo>
                  <a:lnTo>
                    <a:pt x="2016" y="262"/>
                  </a:lnTo>
                  <a:lnTo>
                    <a:pt x="2031" y="272"/>
                  </a:lnTo>
                  <a:lnTo>
                    <a:pt x="2046" y="282"/>
                  </a:lnTo>
                  <a:lnTo>
                    <a:pt x="2061" y="294"/>
                  </a:lnTo>
                  <a:lnTo>
                    <a:pt x="2067" y="300"/>
                  </a:lnTo>
                  <a:lnTo>
                    <a:pt x="2074" y="307"/>
                  </a:lnTo>
                  <a:lnTo>
                    <a:pt x="2081" y="313"/>
                  </a:lnTo>
                  <a:lnTo>
                    <a:pt x="2087" y="320"/>
                  </a:lnTo>
                  <a:lnTo>
                    <a:pt x="2099" y="334"/>
                  </a:lnTo>
                  <a:lnTo>
                    <a:pt x="2110" y="350"/>
                  </a:lnTo>
                  <a:lnTo>
                    <a:pt x="2120" y="366"/>
                  </a:lnTo>
                  <a:lnTo>
                    <a:pt x="2129" y="382"/>
                  </a:lnTo>
                  <a:lnTo>
                    <a:pt x="2134" y="391"/>
                  </a:lnTo>
                  <a:lnTo>
                    <a:pt x="2138" y="400"/>
                  </a:lnTo>
                  <a:lnTo>
                    <a:pt x="2145" y="418"/>
                  </a:lnTo>
                  <a:lnTo>
                    <a:pt x="2151" y="438"/>
                  </a:lnTo>
                  <a:lnTo>
                    <a:pt x="2154" y="447"/>
                  </a:lnTo>
                  <a:lnTo>
                    <a:pt x="2156" y="458"/>
                  </a:lnTo>
                  <a:lnTo>
                    <a:pt x="2160" y="478"/>
                  </a:lnTo>
                  <a:lnTo>
                    <a:pt x="2163" y="499"/>
                  </a:lnTo>
                  <a:lnTo>
                    <a:pt x="2164" y="510"/>
                  </a:lnTo>
                  <a:lnTo>
                    <a:pt x="2164" y="522"/>
                  </a:lnTo>
                  <a:lnTo>
                    <a:pt x="2164" y="544"/>
                  </a:lnTo>
                  <a:lnTo>
                    <a:pt x="2164" y="556"/>
                  </a:lnTo>
                  <a:lnTo>
                    <a:pt x="2163" y="568"/>
                  </a:lnTo>
                  <a:lnTo>
                    <a:pt x="2162" y="579"/>
                  </a:lnTo>
                  <a:lnTo>
                    <a:pt x="2161" y="592"/>
                  </a:lnTo>
                  <a:lnTo>
                    <a:pt x="2159" y="604"/>
                  </a:lnTo>
                  <a:lnTo>
                    <a:pt x="2157" y="616"/>
                  </a:lnTo>
                  <a:lnTo>
                    <a:pt x="2154" y="629"/>
                  </a:lnTo>
                  <a:lnTo>
                    <a:pt x="2151" y="641"/>
                  </a:lnTo>
                  <a:lnTo>
                    <a:pt x="2148" y="654"/>
                  </a:lnTo>
                  <a:lnTo>
                    <a:pt x="2144" y="667"/>
                  </a:lnTo>
                  <a:lnTo>
                    <a:pt x="2139" y="682"/>
                  </a:lnTo>
                  <a:lnTo>
                    <a:pt x="2134" y="698"/>
                  </a:lnTo>
                  <a:lnTo>
                    <a:pt x="2121" y="730"/>
                  </a:lnTo>
                  <a:lnTo>
                    <a:pt x="2114" y="747"/>
                  </a:lnTo>
                  <a:lnTo>
                    <a:pt x="2107" y="765"/>
                  </a:lnTo>
                  <a:lnTo>
                    <a:pt x="2091" y="801"/>
                  </a:lnTo>
                  <a:lnTo>
                    <a:pt x="2074" y="837"/>
                  </a:lnTo>
                  <a:lnTo>
                    <a:pt x="2057" y="874"/>
                  </a:lnTo>
                  <a:lnTo>
                    <a:pt x="2039" y="910"/>
                  </a:lnTo>
                  <a:lnTo>
                    <a:pt x="2006" y="976"/>
                  </a:lnTo>
                  <a:lnTo>
                    <a:pt x="1978" y="1031"/>
                  </a:lnTo>
                  <a:lnTo>
                    <a:pt x="1958" y="1068"/>
                  </a:lnTo>
                  <a:lnTo>
                    <a:pt x="1951" y="1081"/>
                  </a:lnTo>
                  <a:lnTo>
                    <a:pt x="1973" y="1054"/>
                  </a:lnTo>
                  <a:lnTo>
                    <a:pt x="1998" y="1025"/>
                  </a:lnTo>
                  <a:lnTo>
                    <a:pt x="2025" y="995"/>
                  </a:lnTo>
                  <a:lnTo>
                    <a:pt x="2054" y="964"/>
                  </a:lnTo>
                  <a:lnTo>
                    <a:pt x="2115" y="900"/>
                  </a:lnTo>
                  <a:lnTo>
                    <a:pt x="2178" y="833"/>
                  </a:lnTo>
                  <a:lnTo>
                    <a:pt x="2208" y="800"/>
                  </a:lnTo>
                  <a:lnTo>
                    <a:pt x="2237" y="768"/>
                  </a:lnTo>
                  <a:lnTo>
                    <a:pt x="2265" y="735"/>
                  </a:lnTo>
                  <a:lnTo>
                    <a:pt x="2278" y="719"/>
                  </a:lnTo>
                  <a:lnTo>
                    <a:pt x="2290" y="703"/>
                  </a:lnTo>
                  <a:lnTo>
                    <a:pt x="2302" y="688"/>
                  </a:lnTo>
                  <a:lnTo>
                    <a:pt x="2313" y="672"/>
                  </a:lnTo>
                  <a:lnTo>
                    <a:pt x="2323" y="657"/>
                  </a:lnTo>
                  <a:lnTo>
                    <a:pt x="2333" y="642"/>
                  </a:lnTo>
                  <a:lnTo>
                    <a:pt x="2341" y="628"/>
                  </a:lnTo>
                  <a:lnTo>
                    <a:pt x="2349" y="614"/>
                  </a:lnTo>
                  <a:lnTo>
                    <a:pt x="2355" y="600"/>
                  </a:lnTo>
                  <a:lnTo>
                    <a:pt x="2361" y="587"/>
                  </a:lnTo>
                  <a:close/>
                  <a:moveTo>
                    <a:pt x="1154" y="535"/>
                  </a:moveTo>
                  <a:lnTo>
                    <a:pt x="1304" y="345"/>
                  </a:lnTo>
                  <a:lnTo>
                    <a:pt x="1284" y="313"/>
                  </a:lnTo>
                  <a:lnTo>
                    <a:pt x="1265" y="284"/>
                  </a:lnTo>
                  <a:lnTo>
                    <a:pt x="1246" y="256"/>
                  </a:lnTo>
                  <a:lnTo>
                    <a:pt x="1226" y="230"/>
                  </a:lnTo>
                  <a:lnTo>
                    <a:pt x="1216" y="217"/>
                  </a:lnTo>
                  <a:lnTo>
                    <a:pt x="1207" y="205"/>
                  </a:lnTo>
                  <a:lnTo>
                    <a:pt x="1197" y="193"/>
                  </a:lnTo>
                  <a:lnTo>
                    <a:pt x="1187" y="182"/>
                  </a:lnTo>
                  <a:lnTo>
                    <a:pt x="1166" y="160"/>
                  </a:lnTo>
                  <a:lnTo>
                    <a:pt x="1156" y="150"/>
                  </a:lnTo>
                  <a:lnTo>
                    <a:pt x="1146" y="140"/>
                  </a:lnTo>
                  <a:lnTo>
                    <a:pt x="1135" y="130"/>
                  </a:lnTo>
                  <a:lnTo>
                    <a:pt x="1124" y="121"/>
                  </a:lnTo>
                  <a:lnTo>
                    <a:pt x="1114" y="112"/>
                  </a:lnTo>
                  <a:lnTo>
                    <a:pt x="1103" y="104"/>
                  </a:lnTo>
                  <a:lnTo>
                    <a:pt x="1081" y="88"/>
                  </a:lnTo>
                  <a:lnTo>
                    <a:pt x="1069" y="80"/>
                  </a:lnTo>
                  <a:lnTo>
                    <a:pt x="1058" y="73"/>
                  </a:lnTo>
                  <a:lnTo>
                    <a:pt x="1046" y="67"/>
                  </a:lnTo>
                  <a:lnTo>
                    <a:pt x="1034" y="60"/>
                  </a:lnTo>
                  <a:lnTo>
                    <a:pt x="1022" y="54"/>
                  </a:lnTo>
                  <a:lnTo>
                    <a:pt x="1010" y="48"/>
                  </a:lnTo>
                  <a:lnTo>
                    <a:pt x="984" y="37"/>
                  </a:lnTo>
                  <a:lnTo>
                    <a:pt x="958" y="28"/>
                  </a:lnTo>
                  <a:lnTo>
                    <a:pt x="946" y="24"/>
                  </a:lnTo>
                  <a:lnTo>
                    <a:pt x="930" y="20"/>
                  </a:lnTo>
                  <a:lnTo>
                    <a:pt x="911" y="15"/>
                  </a:lnTo>
                  <a:lnTo>
                    <a:pt x="888" y="11"/>
                  </a:lnTo>
                  <a:lnTo>
                    <a:pt x="862" y="7"/>
                  </a:lnTo>
                  <a:lnTo>
                    <a:pt x="834" y="3"/>
                  </a:lnTo>
                  <a:lnTo>
                    <a:pt x="803" y="1"/>
                  </a:lnTo>
                  <a:lnTo>
                    <a:pt x="787" y="0"/>
                  </a:lnTo>
                  <a:lnTo>
                    <a:pt x="771" y="0"/>
                  </a:lnTo>
                  <a:lnTo>
                    <a:pt x="754" y="0"/>
                  </a:lnTo>
                  <a:lnTo>
                    <a:pt x="737" y="0"/>
                  </a:lnTo>
                  <a:lnTo>
                    <a:pt x="720" y="1"/>
                  </a:lnTo>
                  <a:lnTo>
                    <a:pt x="702" y="3"/>
                  </a:lnTo>
                  <a:lnTo>
                    <a:pt x="684" y="5"/>
                  </a:lnTo>
                  <a:lnTo>
                    <a:pt x="666" y="8"/>
                  </a:lnTo>
                  <a:lnTo>
                    <a:pt x="647" y="11"/>
                  </a:lnTo>
                  <a:lnTo>
                    <a:pt x="629" y="16"/>
                  </a:lnTo>
                  <a:lnTo>
                    <a:pt x="611" y="21"/>
                  </a:lnTo>
                  <a:lnTo>
                    <a:pt x="592" y="26"/>
                  </a:lnTo>
                  <a:lnTo>
                    <a:pt x="574" y="33"/>
                  </a:lnTo>
                  <a:lnTo>
                    <a:pt x="565" y="37"/>
                  </a:lnTo>
                  <a:lnTo>
                    <a:pt x="556" y="41"/>
                  </a:lnTo>
                  <a:lnTo>
                    <a:pt x="537" y="49"/>
                  </a:lnTo>
                  <a:lnTo>
                    <a:pt x="528" y="54"/>
                  </a:lnTo>
                  <a:lnTo>
                    <a:pt x="519" y="59"/>
                  </a:lnTo>
                  <a:lnTo>
                    <a:pt x="510" y="64"/>
                  </a:lnTo>
                  <a:lnTo>
                    <a:pt x="501" y="69"/>
                  </a:lnTo>
                  <a:lnTo>
                    <a:pt x="484" y="80"/>
                  </a:lnTo>
                  <a:lnTo>
                    <a:pt x="460" y="97"/>
                  </a:lnTo>
                  <a:lnTo>
                    <a:pt x="438" y="115"/>
                  </a:lnTo>
                  <a:lnTo>
                    <a:pt x="427" y="124"/>
                  </a:lnTo>
                  <a:lnTo>
                    <a:pt x="417" y="134"/>
                  </a:lnTo>
                  <a:lnTo>
                    <a:pt x="407" y="143"/>
                  </a:lnTo>
                  <a:lnTo>
                    <a:pt x="398" y="153"/>
                  </a:lnTo>
                  <a:lnTo>
                    <a:pt x="389" y="163"/>
                  </a:lnTo>
                  <a:lnTo>
                    <a:pt x="380" y="173"/>
                  </a:lnTo>
                  <a:lnTo>
                    <a:pt x="363" y="194"/>
                  </a:lnTo>
                  <a:lnTo>
                    <a:pt x="355" y="204"/>
                  </a:lnTo>
                  <a:lnTo>
                    <a:pt x="348" y="215"/>
                  </a:lnTo>
                  <a:lnTo>
                    <a:pt x="341" y="226"/>
                  </a:lnTo>
                  <a:lnTo>
                    <a:pt x="334" y="237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6" y="271"/>
                  </a:lnTo>
                  <a:lnTo>
                    <a:pt x="311" y="283"/>
                  </a:lnTo>
                  <a:lnTo>
                    <a:pt x="306" y="295"/>
                  </a:lnTo>
                  <a:lnTo>
                    <a:pt x="301" y="306"/>
                  </a:lnTo>
                  <a:lnTo>
                    <a:pt x="297" y="318"/>
                  </a:lnTo>
                  <a:lnTo>
                    <a:pt x="294" y="331"/>
                  </a:lnTo>
                  <a:lnTo>
                    <a:pt x="290" y="343"/>
                  </a:lnTo>
                  <a:lnTo>
                    <a:pt x="287" y="355"/>
                  </a:lnTo>
                  <a:lnTo>
                    <a:pt x="285" y="368"/>
                  </a:lnTo>
                  <a:lnTo>
                    <a:pt x="282" y="381"/>
                  </a:lnTo>
                  <a:lnTo>
                    <a:pt x="280" y="394"/>
                  </a:lnTo>
                  <a:lnTo>
                    <a:pt x="279" y="406"/>
                  </a:lnTo>
                  <a:lnTo>
                    <a:pt x="278" y="420"/>
                  </a:lnTo>
                  <a:lnTo>
                    <a:pt x="277" y="433"/>
                  </a:lnTo>
                  <a:lnTo>
                    <a:pt x="277" y="446"/>
                  </a:lnTo>
                  <a:lnTo>
                    <a:pt x="277" y="459"/>
                  </a:lnTo>
                  <a:lnTo>
                    <a:pt x="277" y="473"/>
                  </a:lnTo>
                  <a:lnTo>
                    <a:pt x="278" y="486"/>
                  </a:lnTo>
                  <a:lnTo>
                    <a:pt x="279" y="500"/>
                  </a:lnTo>
                  <a:lnTo>
                    <a:pt x="281" y="514"/>
                  </a:lnTo>
                  <a:lnTo>
                    <a:pt x="285" y="542"/>
                  </a:lnTo>
                  <a:lnTo>
                    <a:pt x="291" y="570"/>
                  </a:lnTo>
                  <a:lnTo>
                    <a:pt x="299" y="598"/>
                  </a:lnTo>
                  <a:lnTo>
                    <a:pt x="303" y="612"/>
                  </a:lnTo>
                  <a:lnTo>
                    <a:pt x="308" y="627"/>
                  </a:lnTo>
                  <a:lnTo>
                    <a:pt x="319" y="656"/>
                  </a:lnTo>
                  <a:lnTo>
                    <a:pt x="325" y="670"/>
                  </a:lnTo>
                  <a:lnTo>
                    <a:pt x="331" y="686"/>
                  </a:lnTo>
                  <a:lnTo>
                    <a:pt x="346" y="715"/>
                  </a:lnTo>
                  <a:lnTo>
                    <a:pt x="361" y="745"/>
                  </a:lnTo>
                  <a:lnTo>
                    <a:pt x="370" y="760"/>
                  </a:lnTo>
                  <a:lnTo>
                    <a:pt x="379" y="775"/>
                  </a:lnTo>
                  <a:lnTo>
                    <a:pt x="388" y="790"/>
                  </a:lnTo>
                  <a:lnTo>
                    <a:pt x="398" y="805"/>
                  </a:lnTo>
                  <a:lnTo>
                    <a:pt x="419" y="835"/>
                  </a:lnTo>
                  <a:lnTo>
                    <a:pt x="430" y="850"/>
                  </a:lnTo>
                  <a:lnTo>
                    <a:pt x="442" y="865"/>
                  </a:lnTo>
                  <a:lnTo>
                    <a:pt x="454" y="880"/>
                  </a:lnTo>
                  <a:lnTo>
                    <a:pt x="466" y="896"/>
                  </a:lnTo>
                  <a:lnTo>
                    <a:pt x="520" y="959"/>
                  </a:lnTo>
                  <a:lnTo>
                    <a:pt x="579" y="1030"/>
                  </a:lnTo>
                  <a:lnTo>
                    <a:pt x="713" y="1185"/>
                  </a:lnTo>
                  <a:lnTo>
                    <a:pt x="1003" y="1519"/>
                  </a:lnTo>
                  <a:lnTo>
                    <a:pt x="1139" y="1675"/>
                  </a:lnTo>
                  <a:lnTo>
                    <a:pt x="1200" y="1747"/>
                  </a:lnTo>
                  <a:lnTo>
                    <a:pt x="1256" y="1811"/>
                  </a:lnTo>
                  <a:lnTo>
                    <a:pt x="1304" y="1868"/>
                  </a:lnTo>
                  <a:lnTo>
                    <a:pt x="1343" y="1916"/>
                  </a:lnTo>
                  <a:lnTo>
                    <a:pt x="1373" y="1954"/>
                  </a:lnTo>
                  <a:lnTo>
                    <a:pt x="1384" y="1968"/>
                  </a:lnTo>
                  <a:lnTo>
                    <a:pt x="1392" y="1979"/>
                  </a:lnTo>
                  <a:lnTo>
                    <a:pt x="1529" y="1761"/>
                  </a:lnTo>
                  <a:lnTo>
                    <a:pt x="1645" y="1578"/>
                  </a:lnTo>
                  <a:lnTo>
                    <a:pt x="1699" y="1493"/>
                  </a:lnTo>
                  <a:lnTo>
                    <a:pt x="1744" y="1423"/>
                  </a:lnTo>
                  <a:lnTo>
                    <a:pt x="1513" y="1654"/>
                  </a:lnTo>
                  <a:lnTo>
                    <a:pt x="1383" y="1507"/>
                  </a:lnTo>
                  <a:lnTo>
                    <a:pt x="1110" y="1196"/>
                  </a:lnTo>
                  <a:lnTo>
                    <a:pt x="833" y="882"/>
                  </a:lnTo>
                  <a:lnTo>
                    <a:pt x="737" y="773"/>
                  </a:lnTo>
                  <a:lnTo>
                    <a:pt x="693" y="724"/>
                  </a:lnTo>
                  <a:lnTo>
                    <a:pt x="679" y="710"/>
                  </a:lnTo>
                  <a:lnTo>
                    <a:pt x="666" y="695"/>
                  </a:lnTo>
                  <a:lnTo>
                    <a:pt x="653" y="680"/>
                  </a:lnTo>
                  <a:lnTo>
                    <a:pt x="641" y="666"/>
                  </a:lnTo>
                  <a:lnTo>
                    <a:pt x="630" y="652"/>
                  </a:lnTo>
                  <a:lnTo>
                    <a:pt x="619" y="638"/>
                  </a:lnTo>
                  <a:lnTo>
                    <a:pt x="609" y="623"/>
                  </a:lnTo>
                  <a:lnTo>
                    <a:pt x="600" y="609"/>
                  </a:lnTo>
                  <a:lnTo>
                    <a:pt x="591" y="596"/>
                  </a:lnTo>
                  <a:lnTo>
                    <a:pt x="582" y="582"/>
                  </a:lnTo>
                  <a:lnTo>
                    <a:pt x="574" y="568"/>
                  </a:lnTo>
                  <a:lnTo>
                    <a:pt x="567" y="554"/>
                  </a:lnTo>
                  <a:lnTo>
                    <a:pt x="561" y="541"/>
                  </a:lnTo>
                  <a:lnTo>
                    <a:pt x="554" y="527"/>
                  </a:lnTo>
                  <a:lnTo>
                    <a:pt x="549" y="514"/>
                  </a:lnTo>
                  <a:lnTo>
                    <a:pt x="544" y="501"/>
                  </a:lnTo>
                  <a:lnTo>
                    <a:pt x="539" y="488"/>
                  </a:lnTo>
                  <a:lnTo>
                    <a:pt x="535" y="475"/>
                  </a:lnTo>
                  <a:lnTo>
                    <a:pt x="528" y="449"/>
                  </a:lnTo>
                  <a:lnTo>
                    <a:pt x="525" y="437"/>
                  </a:lnTo>
                  <a:lnTo>
                    <a:pt x="523" y="424"/>
                  </a:lnTo>
                  <a:lnTo>
                    <a:pt x="521" y="412"/>
                  </a:lnTo>
                  <a:lnTo>
                    <a:pt x="520" y="400"/>
                  </a:lnTo>
                  <a:lnTo>
                    <a:pt x="518" y="376"/>
                  </a:lnTo>
                  <a:lnTo>
                    <a:pt x="518" y="365"/>
                  </a:lnTo>
                  <a:lnTo>
                    <a:pt x="519" y="353"/>
                  </a:lnTo>
                  <a:lnTo>
                    <a:pt x="519" y="342"/>
                  </a:lnTo>
                  <a:lnTo>
                    <a:pt x="520" y="331"/>
                  </a:lnTo>
                  <a:lnTo>
                    <a:pt x="522" y="320"/>
                  </a:lnTo>
                  <a:lnTo>
                    <a:pt x="524" y="310"/>
                  </a:lnTo>
                  <a:lnTo>
                    <a:pt x="526" y="299"/>
                  </a:lnTo>
                  <a:lnTo>
                    <a:pt x="528" y="289"/>
                  </a:lnTo>
                  <a:lnTo>
                    <a:pt x="531" y="279"/>
                  </a:lnTo>
                  <a:lnTo>
                    <a:pt x="534" y="270"/>
                  </a:lnTo>
                  <a:lnTo>
                    <a:pt x="538" y="260"/>
                  </a:lnTo>
                  <a:lnTo>
                    <a:pt x="541" y="251"/>
                  </a:lnTo>
                  <a:lnTo>
                    <a:pt x="545" y="242"/>
                  </a:lnTo>
                  <a:lnTo>
                    <a:pt x="550" y="233"/>
                  </a:lnTo>
                  <a:lnTo>
                    <a:pt x="559" y="217"/>
                  </a:lnTo>
                  <a:lnTo>
                    <a:pt x="564" y="209"/>
                  </a:lnTo>
                  <a:lnTo>
                    <a:pt x="570" y="201"/>
                  </a:lnTo>
                  <a:lnTo>
                    <a:pt x="581" y="187"/>
                  </a:lnTo>
                  <a:lnTo>
                    <a:pt x="587" y="180"/>
                  </a:lnTo>
                  <a:lnTo>
                    <a:pt x="594" y="173"/>
                  </a:lnTo>
                  <a:lnTo>
                    <a:pt x="600" y="167"/>
                  </a:lnTo>
                  <a:lnTo>
                    <a:pt x="607" y="161"/>
                  </a:lnTo>
                  <a:lnTo>
                    <a:pt x="614" y="156"/>
                  </a:lnTo>
                  <a:lnTo>
                    <a:pt x="621" y="150"/>
                  </a:lnTo>
                  <a:lnTo>
                    <a:pt x="628" y="145"/>
                  </a:lnTo>
                  <a:lnTo>
                    <a:pt x="635" y="141"/>
                  </a:lnTo>
                  <a:lnTo>
                    <a:pt x="643" y="137"/>
                  </a:lnTo>
                  <a:lnTo>
                    <a:pt x="651" y="133"/>
                  </a:lnTo>
                  <a:lnTo>
                    <a:pt x="658" y="129"/>
                  </a:lnTo>
                  <a:lnTo>
                    <a:pt x="666" y="126"/>
                  </a:lnTo>
                  <a:lnTo>
                    <a:pt x="682" y="121"/>
                  </a:lnTo>
                  <a:lnTo>
                    <a:pt x="699" y="117"/>
                  </a:lnTo>
                  <a:lnTo>
                    <a:pt x="707" y="115"/>
                  </a:lnTo>
                  <a:lnTo>
                    <a:pt x="715" y="114"/>
                  </a:lnTo>
                  <a:lnTo>
                    <a:pt x="732" y="113"/>
                  </a:lnTo>
                  <a:lnTo>
                    <a:pt x="747" y="113"/>
                  </a:lnTo>
                  <a:lnTo>
                    <a:pt x="763" y="114"/>
                  </a:lnTo>
                  <a:lnTo>
                    <a:pt x="778" y="116"/>
                  </a:lnTo>
                  <a:lnTo>
                    <a:pt x="792" y="119"/>
                  </a:lnTo>
                  <a:lnTo>
                    <a:pt x="806" y="122"/>
                  </a:lnTo>
                  <a:lnTo>
                    <a:pt x="819" y="126"/>
                  </a:lnTo>
                  <a:lnTo>
                    <a:pt x="833" y="132"/>
                  </a:lnTo>
                  <a:lnTo>
                    <a:pt x="845" y="137"/>
                  </a:lnTo>
                  <a:lnTo>
                    <a:pt x="858" y="144"/>
                  </a:lnTo>
                  <a:lnTo>
                    <a:pt x="870" y="151"/>
                  </a:lnTo>
                  <a:lnTo>
                    <a:pt x="881" y="159"/>
                  </a:lnTo>
                  <a:lnTo>
                    <a:pt x="893" y="167"/>
                  </a:lnTo>
                  <a:lnTo>
                    <a:pt x="904" y="176"/>
                  </a:lnTo>
                  <a:lnTo>
                    <a:pt x="914" y="186"/>
                  </a:lnTo>
                  <a:lnTo>
                    <a:pt x="925" y="196"/>
                  </a:lnTo>
                  <a:lnTo>
                    <a:pt x="935" y="206"/>
                  </a:lnTo>
                  <a:lnTo>
                    <a:pt x="945" y="217"/>
                  </a:lnTo>
                  <a:lnTo>
                    <a:pt x="955" y="228"/>
                  </a:lnTo>
                  <a:lnTo>
                    <a:pt x="964" y="239"/>
                  </a:lnTo>
                  <a:lnTo>
                    <a:pt x="983" y="263"/>
                  </a:lnTo>
                  <a:lnTo>
                    <a:pt x="1000" y="288"/>
                  </a:lnTo>
                  <a:lnTo>
                    <a:pt x="1017" y="313"/>
                  </a:lnTo>
                  <a:lnTo>
                    <a:pt x="1034" y="338"/>
                  </a:lnTo>
                  <a:lnTo>
                    <a:pt x="1067" y="389"/>
                  </a:lnTo>
                  <a:lnTo>
                    <a:pt x="1090" y="424"/>
                  </a:lnTo>
                  <a:lnTo>
                    <a:pt x="1108" y="454"/>
                  </a:lnTo>
                  <a:lnTo>
                    <a:pt x="1116" y="467"/>
                  </a:lnTo>
                  <a:lnTo>
                    <a:pt x="1123" y="479"/>
                  </a:lnTo>
                  <a:lnTo>
                    <a:pt x="1135" y="500"/>
                  </a:lnTo>
                  <a:lnTo>
                    <a:pt x="1150" y="526"/>
                  </a:lnTo>
                  <a:lnTo>
                    <a:pt x="1154" y="535"/>
                  </a:lnTo>
                  <a:close/>
                  <a:moveTo>
                    <a:pt x="0" y="2071"/>
                  </a:moveTo>
                  <a:lnTo>
                    <a:pt x="16" y="2064"/>
                  </a:lnTo>
                  <a:lnTo>
                    <a:pt x="36" y="2054"/>
                  </a:lnTo>
                  <a:lnTo>
                    <a:pt x="62" y="2041"/>
                  </a:lnTo>
                  <a:lnTo>
                    <a:pt x="96" y="2024"/>
                  </a:lnTo>
                  <a:lnTo>
                    <a:pt x="135" y="2002"/>
                  </a:lnTo>
                  <a:lnTo>
                    <a:pt x="180" y="1976"/>
                  </a:lnTo>
                  <a:lnTo>
                    <a:pt x="205" y="1961"/>
                  </a:lnTo>
                  <a:lnTo>
                    <a:pt x="230" y="1944"/>
                  </a:lnTo>
                  <a:lnTo>
                    <a:pt x="257" y="1926"/>
                  </a:lnTo>
                  <a:lnTo>
                    <a:pt x="284" y="1907"/>
                  </a:lnTo>
                  <a:lnTo>
                    <a:pt x="313" y="1886"/>
                  </a:lnTo>
                  <a:lnTo>
                    <a:pt x="342" y="1864"/>
                  </a:lnTo>
                  <a:lnTo>
                    <a:pt x="373" y="1840"/>
                  </a:lnTo>
                  <a:lnTo>
                    <a:pt x="404" y="1815"/>
                  </a:lnTo>
                  <a:lnTo>
                    <a:pt x="420" y="1802"/>
                  </a:lnTo>
                  <a:lnTo>
                    <a:pt x="436" y="1789"/>
                  </a:lnTo>
                  <a:lnTo>
                    <a:pt x="468" y="1760"/>
                  </a:lnTo>
                  <a:lnTo>
                    <a:pt x="501" y="1730"/>
                  </a:lnTo>
                  <a:lnTo>
                    <a:pt x="535" y="1699"/>
                  </a:lnTo>
                  <a:lnTo>
                    <a:pt x="569" y="1665"/>
                  </a:lnTo>
                  <a:lnTo>
                    <a:pt x="604" y="1630"/>
                  </a:lnTo>
                  <a:lnTo>
                    <a:pt x="639" y="1593"/>
                  </a:lnTo>
                  <a:lnTo>
                    <a:pt x="656" y="1574"/>
                  </a:lnTo>
                  <a:lnTo>
                    <a:pt x="674" y="1555"/>
                  </a:lnTo>
                  <a:lnTo>
                    <a:pt x="709" y="1514"/>
                  </a:lnTo>
                  <a:lnTo>
                    <a:pt x="745" y="1472"/>
                  </a:lnTo>
                  <a:lnTo>
                    <a:pt x="678" y="1395"/>
                  </a:lnTo>
                  <a:lnTo>
                    <a:pt x="633" y="1453"/>
                  </a:lnTo>
                  <a:lnTo>
                    <a:pt x="588" y="1509"/>
                  </a:lnTo>
                  <a:lnTo>
                    <a:pt x="543" y="1564"/>
                  </a:lnTo>
                  <a:lnTo>
                    <a:pt x="521" y="1590"/>
                  </a:lnTo>
                  <a:lnTo>
                    <a:pt x="498" y="1616"/>
                  </a:lnTo>
                  <a:lnTo>
                    <a:pt x="453" y="1666"/>
                  </a:lnTo>
                  <a:lnTo>
                    <a:pt x="431" y="1690"/>
                  </a:lnTo>
                  <a:lnTo>
                    <a:pt x="409" y="1714"/>
                  </a:lnTo>
                  <a:lnTo>
                    <a:pt x="386" y="1737"/>
                  </a:lnTo>
                  <a:lnTo>
                    <a:pt x="364" y="1760"/>
                  </a:lnTo>
                  <a:lnTo>
                    <a:pt x="321" y="1804"/>
                  </a:lnTo>
                  <a:lnTo>
                    <a:pt x="299" y="1825"/>
                  </a:lnTo>
                  <a:lnTo>
                    <a:pt x="278" y="1845"/>
                  </a:lnTo>
                  <a:lnTo>
                    <a:pt x="235" y="1885"/>
                  </a:lnTo>
                  <a:lnTo>
                    <a:pt x="193" y="1922"/>
                  </a:lnTo>
                  <a:lnTo>
                    <a:pt x="173" y="1939"/>
                  </a:lnTo>
                  <a:lnTo>
                    <a:pt x="152" y="1956"/>
                  </a:lnTo>
                  <a:lnTo>
                    <a:pt x="112" y="1988"/>
                  </a:lnTo>
                  <a:lnTo>
                    <a:pt x="73" y="2018"/>
                  </a:lnTo>
                  <a:lnTo>
                    <a:pt x="36" y="2045"/>
                  </a:lnTo>
                  <a:lnTo>
                    <a:pt x="17" y="2058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00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084513" y="4956176"/>
              <a:ext cx="6015037" cy="658813"/>
            </a:xfrm>
            <a:custGeom>
              <a:avLst/>
              <a:gdLst>
                <a:gd name="T0" fmla="*/ 3748 w 3789"/>
                <a:gd name="T1" fmla="*/ 405 h 415"/>
                <a:gd name="T2" fmla="*/ 3515 w 3789"/>
                <a:gd name="T3" fmla="*/ 384 h 415"/>
                <a:gd name="T4" fmla="*/ 3437 w 3789"/>
                <a:gd name="T5" fmla="*/ 410 h 415"/>
                <a:gd name="T6" fmla="*/ 3470 w 3789"/>
                <a:gd name="T7" fmla="*/ 77 h 415"/>
                <a:gd name="T8" fmla="*/ 3699 w 3789"/>
                <a:gd name="T9" fmla="*/ 93 h 415"/>
                <a:gd name="T10" fmla="*/ 2130 w 3789"/>
                <a:gd name="T11" fmla="*/ 46 h 415"/>
                <a:gd name="T12" fmla="*/ 2165 w 3789"/>
                <a:gd name="T13" fmla="*/ 39 h 415"/>
                <a:gd name="T14" fmla="*/ 2050 w 3789"/>
                <a:gd name="T15" fmla="*/ 1 h 415"/>
                <a:gd name="T16" fmla="*/ 439 w 3789"/>
                <a:gd name="T17" fmla="*/ 394 h 415"/>
                <a:gd name="T18" fmla="*/ 327 w 3789"/>
                <a:gd name="T19" fmla="*/ 391 h 415"/>
                <a:gd name="T20" fmla="*/ 78 w 3789"/>
                <a:gd name="T21" fmla="*/ 361 h 415"/>
                <a:gd name="T22" fmla="*/ 39 w 3789"/>
                <a:gd name="T23" fmla="*/ 409 h 415"/>
                <a:gd name="T24" fmla="*/ 82 w 3789"/>
                <a:gd name="T25" fmla="*/ 68 h 415"/>
                <a:gd name="T26" fmla="*/ 389 w 3789"/>
                <a:gd name="T27" fmla="*/ 348 h 415"/>
                <a:gd name="T28" fmla="*/ 733 w 3789"/>
                <a:gd name="T29" fmla="*/ 410 h 415"/>
                <a:gd name="T30" fmla="*/ 567 w 3789"/>
                <a:gd name="T31" fmla="*/ 379 h 415"/>
                <a:gd name="T32" fmla="*/ 532 w 3789"/>
                <a:gd name="T33" fmla="*/ 75 h 415"/>
                <a:gd name="T34" fmla="*/ 729 w 3789"/>
                <a:gd name="T35" fmla="*/ 145 h 415"/>
                <a:gd name="T36" fmla="*/ 714 w 3789"/>
                <a:gd name="T37" fmla="*/ 211 h 415"/>
                <a:gd name="T38" fmla="*/ 712 w 3789"/>
                <a:gd name="T39" fmla="*/ 271 h 415"/>
                <a:gd name="T40" fmla="*/ 689 w 3789"/>
                <a:gd name="T41" fmla="*/ 377 h 415"/>
                <a:gd name="T42" fmla="*/ 1244 w 3789"/>
                <a:gd name="T43" fmla="*/ 398 h 415"/>
                <a:gd name="T44" fmla="*/ 1105 w 3789"/>
                <a:gd name="T45" fmla="*/ 393 h 415"/>
                <a:gd name="T46" fmla="*/ 1015 w 3789"/>
                <a:gd name="T47" fmla="*/ 392 h 415"/>
                <a:gd name="T48" fmla="*/ 884 w 3789"/>
                <a:gd name="T49" fmla="*/ 395 h 415"/>
                <a:gd name="T50" fmla="*/ 897 w 3789"/>
                <a:gd name="T51" fmla="*/ 91 h 415"/>
                <a:gd name="T52" fmla="*/ 1015 w 3789"/>
                <a:gd name="T53" fmla="*/ 86 h 415"/>
                <a:gd name="T54" fmla="*/ 1129 w 3789"/>
                <a:gd name="T55" fmla="*/ 96 h 415"/>
                <a:gd name="T56" fmla="*/ 1232 w 3789"/>
                <a:gd name="T57" fmla="*/ 77 h 415"/>
                <a:gd name="T58" fmla="*/ 1200 w 3789"/>
                <a:gd name="T59" fmla="*/ 376 h 415"/>
                <a:gd name="T60" fmla="*/ 1416 w 3789"/>
                <a:gd name="T61" fmla="*/ 409 h 415"/>
                <a:gd name="T62" fmla="*/ 1405 w 3789"/>
                <a:gd name="T63" fmla="*/ 357 h 415"/>
                <a:gd name="T64" fmla="*/ 1384 w 3789"/>
                <a:gd name="T65" fmla="*/ 73 h 415"/>
                <a:gd name="T66" fmla="*/ 1470 w 3789"/>
                <a:gd name="T67" fmla="*/ 103 h 415"/>
                <a:gd name="T68" fmla="*/ 1863 w 3789"/>
                <a:gd name="T69" fmla="*/ 383 h 415"/>
                <a:gd name="T70" fmla="*/ 1643 w 3789"/>
                <a:gd name="T71" fmla="*/ 395 h 415"/>
                <a:gd name="T72" fmla="*/ 1656 w 3789"/>
                <a:gd name="T73" fmla="*/ 91 h 415"/>
                <a:gd name="T74" fmla="*/ 1779 w 3789"/>
                <a:gd name="T75" fmla="*/ 86 h 415"/>
                <a:gd name="T76" fmla="*/ 1752 w 3789"/>
                <a:gd name="T77" fmla="*/ 372 h 415"/>
                <a:gd name="T78" fmla="*/ 2052 w 3789"/>
                <a:gd name="T79" fmla="*/ 265 h 415"/>
                <a:gd name="T80" fmla="*/ 2156 w 3789"/>
                <a:gd name="T81" fmla="*/ 398 h 415"/>
                <a:gd name="T82" fmla="*/ 2040 w 3789"/>
                <a:gd name="T83" fmla="*/ 404 h 415"/>
                <a:gd name="T84" fmla="*/ 1952 w 3789"/>
                <a:gd name="T85" fmla="*/ 389 h 415"/>
                <a:gd name="T86" fmla="*/ 2228 w 3789"/>
                <a:gd name="T87" fmla="*/ 370 h 415"/>
                <a:gd name="T88" fmla="*/ 2422 w 3789"/>
                <a:gd name="T89" fmla="*/ 409 h 415"/>
                <a:gd name="T90" fmla="*/ 2391 w 3789"/>
                <a:gd name="T91" fmla="*/ 357 h 415"/>
                <a:gd name="T92" fmla="*/ 2370 w 3789"/>
                <a:gd name="T93" fmla="*/ 73 h 415"/>
                <a:gd name="T94" fmla="*/ 2456 w 3789"/>
                <a:gd name="T95" fmla="*/ 103 h 415"/>
                <a:gd name="T96" fmla="*/ 2968 w 3789"/>
                <a:gd name="T97" fmla="*/ 88 h 415"/>
                <a:gd name="T98" fmla="*/ 2915 w 3789"/>
                <a:gd name="T99" fmla="*/ 414 h 415"/>
                <a:gd name="T100" fmla="*/ 2728 w 3789"/>
                <a:gd name="T101" fmla="*/ 393 h 415"/>
                <a:gd name="T102" fmla="*/ 2611 w 3789"/>
                <a:gd name="T103" fmla="*/ 394 h 415"/>
                <a:gd name="T104" fmla="*/ 2676 w 3789"/>
                <a:gd name="T105" fmla="*/ 77 h 415"/>
                <a:gd name="T106" fmla="*/ 2848 w 3789"/>
                <a:gd name="T107" fmla="*/ 82 h 415"/>
                <a:gd name="T108" fmla="*/ 3303 w 3789"/>
                <a:gd name="T109" fmla="*/ 408 h 415"/>
                <a:gd name="T110" fmla="*/ 3130 w 3789"/>
                <a:gd name="T111" fmla="*/ 383 h 415"/>
                <a:gd name="T112" fmla="*/ 3093 w 3789"/>
                <a:gd name="T113" fmla="*/ 77 h 415"/>
                <a:gd name="T114" fmla="*/ 3293 w 3789"/>
                <a:gd name="T115" fmla="*/ 145 h 415"/>
                <a:gd name="T116" fmla="*/ 3274 w 3789"/>
                <a:gd name="T117" fmla="*/ 212 h 415"/>
                <a:gd name="T118" fmla="*/ 3276 w 3789"/>
                <a:gd name="T119" fmla="*/ 277 h 415"/>
                <a:gd name="T120" fmla="*/ 3229 w 3789"/>
                <a:gd name="T121" fmla="*/ 3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9" h="415">
                  <a:moveTo>
                    <a:pt x="3774" y="73"/>
                  </a:moveTo>
                  <a:lnTo>
                    <a:pt x="3779" y="73"/>
                  </a:lnTo>
                  <a:lnTo>
                    <a:pt x="3783" y="74"/>
                  </a:lnTo>
                  <a:lnTo>
                    <a:pt x="3786" y="75"/>
                  </a:lnTo>
                  <a:lnTo>
                    <a:pt x="3787" y="77"/>
                  </a:lnTo>
                  <a:lnTo>
                    <a:pt x="3789" y="79"/>
                  </a:lnTo>
                  <a:lnTo>
                    <a:pt x="3789" y="82"/>
                  </a:lnTo>
                  <a:lnTo>
                    <a:pt x="3789" y="85"/>
                  </a:lnTo>
                  <a:lnTo>
                    <a:pt x="3788" y="86"/>
                  </a:lnTo>
                  <a:lnTo>
                    <a:pt x="3787" y="88"/>
                  </a:lnTo>
                  <a:lnTo>
                    <a:pt x="3785" y="89"/>
                  </a:lnTo>
                  <a:lnTo>
                    <a:pt x="3783" y="90"/>
                  </a:lnTo>
                  <a:lnTo>
                    <a:pt x="3780" y="91"/>
                  </a:lnTo>
                  <a:lnTo>
                    <a:pt x="3776" y="91"/>
                  </a:lnTo>
                  <a:lnTo>
                    <a:pt x="3771" y="91"/>
                  </a:lnTo>
                  <a:lnTo>
                    <a:pt x="3765" y="92"/>
                  </a:lnTo>
                  <a:lnTo>
                    <a:pt x="3762" y="93"/>
                  </a:lnTo>
                  <a:lnTo>
                    <a:pt x="3760" y="95"/>
                  </a:lnTo>
                  <a:lnTo>
                    <a:pt x="3758" y="97"/>
                  </a:lnTo>
                  <a:lnTo>
                    <a:pt x="3757" y="98"/>
                  </a:lnTo>
                  <a:lnTo>
                    <a:pt x="3756" y="100"/>
                  </a:lnTo>
                  <a:lnTo>
                    <a:pt x="3755" y="104"/>
                  </a:lnTo>
                  <a:lnTo>
                    <a:pt x="3754" y="109"/>
                  </a:lnTo>
                  <a:lnTo>
                    <a:pt x="3753" y="124"/>
                  </a:lnTo>
                  <a:lnTo>
                    <a:pt x="3749" y="397"/>
                  </a:lnTo>
                  <a:lnTo>
                    <a:pt x="3749" y="402"/>
                  </a:lnTo>
                  <a:lnTo>
                    <a:pt x="3748" y="405"/>
                  </a:lnTo>
                  <a:lnTo>
                    <a:pt x="3748" y="408"/>
                  </a:lnTo>
                  <a:lnTo>
                    <a:pt x="3746" y="411"/>
                  </a:lnTo>
                  <a:lnTo>
                    <a:pt x="3745" y="412"/>
                  </a:lnTo>
                  <a:lnTo>
                    <a:pt x="3744" y="413"/>
                  </a:lnTo>
                  <a:lnTo>
                    <a:pt x="3743" y="414"/>
                  </a:lnTo>
                  <a:lnTo>
                    <a:pt x="3742" y="415"/>
                  </a:lnTo>
                  <a:lnTo>
                    <a:pt x="3740" y="415"/>
                  </a:lnTo>
                  <a:lnTo>
                    <a:pt x="3738" y="415"/>
                  </a:lnTo>
                  <a:lnTo>
                    <a:pt x="3736" y="415"/>
                  </a:lnTo>
                  <a:lnTo>
                    <a:pt x="3734" y="414"/>
                  </a:lnTo>
                  <a:lnTo>
                    <a:pt x="3731" y="413"/>
                  </a:lnTo>
                  <a:lnTo>
                    <a:pt x="3729" y="412"/>
                  </a:lnTo>
                  <a:lnTo>
                    <a:pt x="3725" y="408"/>
                  </a:lnTo>
                  <a:lnTo>
                    <a:pt x="3721" y="404"/>
                  </a:lnTo>
                  <a:lnTo>
                    <a:pt x="3690" y="374"/>
                  </a:lnTo>
                  <a:lnTo>
                    <a:pt x="3652" y="333"/>
                  </a:lnTo>
                  <a:lnTo>
                    <a:pt x="3597" y="277"/>
                  </a:lnTo>
                  <a:lnTo>
                    <a:pt x="3570" y="249"/>
                  </a:lnTo>
                  <a:lnTo>
                    <a:pt x="3545" y="222"/>
                  </a:lnTo>
                  <a:lnTo>
                    <a:pt x="3507" y="179"/>
                  </a:lnTo>
                  <a:lnTo>
                    <a:pt x="3505" y="177"/>
                  </a:lnTo>
                  <a:lnTo>
                    <a:pt x="3509" y="346"/>
                  </a:lnTo>
                  <a:lnTo>
                    <a:pt x="3510" y="358"/>
                  </a:lnTo>
                  <a:lnTo>
                    <a:pt x="3511" y="367"/>
                  </a:lnTo>
                  <a:lnTo>
                    <a:pt x="3512" y="375"/>
                  </a:lnTo>
                  <a:lnTo>
                    <a:pt x="3514" y="380"/>
                  </a:lnTo>
                  <a:lnTo>
                    <a:pt x="3515" y="384"/>
                  </a:lnTo>
                  <a:lnTo>
                    <a:pt x="3517" y="387"/>
                  </a:lnTo>
                  <a:lnTo>
                    <a:pt x="3519" y="388"/>
                  </a:lnTo>
                  <a:lnTo>
                    <a:pt x="3520" y="389"/>
                  </a:lnTo>
                  <a:lnTo>
                    <a:pt x="3526" y="391"/>
                  </a:lnTo>
                  <a:lnTo>
                    <a:pt x="3531" y="391"/>
                  </a:lnTo>
                  <a:lnTo>
                    <a:pt x="3536" y="392"/>
                  </a:lnTo>
                  <a:lnTo>
                    <a:pt x="3541" y="392"/>
                  </a:lnTo>
                  <a:lnTo>
                    <a:pt x="3544" y="392"/>
                  </a:lnTo>
                  <a:lnTo>
                    <a:pt x="3547" y="393"/>
                  </a:lnTo>
                  <a:lnTo>
                    <a:pt x="3550" y="395"/>
                  </a:lnTo>
                  <a:lnTo>
                    <a:pt x="3552" y="396"/>
                  </a:lnTo>
                  <a:lnTo>
                    <a:pt x="3552" y="397"/>
                  </a:lnTo>
                  <a:lnTo>
                    <a:pt x="3553" y="400"/>
                  </a:lnTo>
                  <a:lnTo>
                    <a:pt x="3552" y="404"/>
                  </a:lnTo>
                  <a:lnTo>
                    <a:pt x="3551" y="406"/>
                  </a:lnTo>
                  <a:lnTo>
                    <a:pt x="3549" y="408"/>
                  </a:lnTo>
                  <a:lnTo>
                    <a:pt x="3547" y="409"/>
                  </a:lnTo>
                  <a:lnTo>
                    <a:pt x="3544" y="409"/>
                  </a:lnTo>
                  <a:lnTo>
                    <a:pt x="3542" y="410"/>
                  </a:lnTo>
                  <a:lnTo>
                    <a:pt x="3538" y="410"/>
                  </a:lnTo>
                  <a:lnTo>
                    <a:pt x="3515" y="410"/>
                  </a:lnTo>
                  <a:lnTo>
                    <a:pt x="3498" y="409"/>
                  </a:lnTo>
                  <a:lnTo>
                    <a:pt x="3486" y="409"/>
                  </a:lnTo>
                  <a:lnTo>
                    <a:pt x="3479" y="409"/>
                  </a:lnTo>
                  <a:lnTo>
                    <a:pt x="3463" y="410"/>
                  </a:lnTo>
                  <a:lnTo>
                    <a:pt x="3441" y="410"/>
                  </a:lnTo>
                  <a:lnTo>
                    <a:pt x="3437" y="410"/>
                  </a:lnTo>
                  <a:lnTo>
                    <a:pt x="3432" y="409"/>
                  </a:lnTo>
                  <a:lnTo>
                    <a:pt x="3430" y="408"/>
                  </a:lnTo>
                  <a:lnTo>
                    <a:pt x="3428" y="406"/>
                  </a:lnTo>
                  <a:lnTo>
                    <a:pt x="3427" y="404"/>
                  </a:lnTo>
                  <a:lnTo>
                    <a:pt x="3427" y="400"/>
                  </a:lnTo>
                  <a:lnTo>
                    <a:pt x="3427" y="399"/>
                  </a:lnTo>
                  <a:lnTo>
                    <a:pt x="3427" y="398"/>
                  </a:lnTo>
                  <a:lnTo>
                    <a:pt x="3428" y="396"/>
                  </a:lnTo>
                  <a:lnTo>
                    <a:pt x="3429" y="395"/>
                  </a:lnTo>
                  <a:lnTo>
                    <a:pt x="3430" y="394"/>
                  </a:lnTo>
                  <a:lnTo>
                    <a:pt x="3432" y="393"/>
                  </a:lnTo>
                  <a:lnTo>
                    <a:pt x="3435" y="392"/>
                  </a:lnTo>
                  <a:lnTo>
                    <a:pt x="3438" y="392"/>
                  </a:lnTo>
                  <a:lnTo>
                    <a:pt x="3448" y="391"/>
                  </a:lnTo>
                  <a:lnTo>
                    <a:pt x="3452" y="391"/>
                  </a:lnTo>
                  <a:lnTo>
                    <a:pt x="3456" y="390"/>
                  </a:lnTo>
                  <a:lnTo>
                    <a:pt x="3458" y="389"/>
                  </a:lnTo>
                  <a:lnTo>
                    <a:pt x="3459" y="388"/>
                  </a:lnTo>
                  <a:lnTo>
                    <a:pt x="3460" y="386"/>
                  </a:lnTo>
                  <a:lnTo>
                    <a:pt x="3462" y="383"/>
                  </a:lnTo>
                  <a:lnTo>
                    <a:pt x="3463" y="379"/>
                  </a:lnTo>
                  <a:lnTo>
                    <a:pt x="3464" y="372"/>
                  </a:lnTo>
                  <a:lnTo>
                    <a:pt x="3465" y="364"/>
                  </a:lnTo>
                  <a:lnTo>
                    <a:pt x="3465" y="341"/>
                  </a:lnTo>
                  <a:lnTo>
                    <a:pt x="3469" y="85"/>
                  </a:lnTo>
                  <a:lnTo>
                    <a:pt x="3469" y="80"/>
                  </a:lnTo>
                  <a:lnTo>
                    <a:pt x="3470" y="77"/>
                  </a:lnTo>
                  <a:lnTo>
                    <a:pt x="3470" y="74"/>
                  </a:lnTo>
                  <a:lnTo>
                    <a:pt x="3472" y="71"/>
                  </a:lnTo>
                  <a:lnTo>
                    <a:pt x="3473" y="68"/>
                  </a:lnTo>
                  <a:lnTo>
                    <a:pt x="3476" y="66"/>
                  </a:lnTo>
                  <a:lnTo>
                    <a:pt x="3479" y="66"/>
                  </a:lnTo>
                  <a:lnTo>
                    <a:pt x="3484" y="67"/>
                  </a:lnTo>
                  <a:lnTo>
                    <a:pt x="3487" y="69"/>
                  </a:lnTo>
                  <a:lnTo>
                    <a:pt x="3489" y="70"/>
                  </a:lnTo>
                  <a:lnTo>
                    <a:pt x="3491" y="72"/>
                  </a:lnTo>
                  <a:lnTo>
                    <a:pt x="3495" y="76"/>
                  </a:lnTo>
                  <a:lnTo>
                    <a:pt x="3499" y="81"/>
                  </a:lnTo>
                  <a:lnTo>
                    <a:pt x="3540" y="126"/>
                  </a:lnTo>
                  <a:lnTo>
                    <a:pt x="3582" y="171"/>
                  </a:lnTo>
                  <a:lnTo>
                    <a:pt x="3605" y="195"/>
                  </a:lnTo>
                  <a:lnTo>
                    <a:pt x="3628" y="219"/>
                  </a:lnTo>
                  <a:lnTo>
                    <a:pt x="3658" y="251"/>
                  </a:lnTo>
                  <a:lnTo>
                    <a:pt x="3691" y="286"/>
                  </a:lnTo>
                  <a:lnTo>
                    <a:pt x="3714" y="311"/>
                  </a:lnTo>
                  <a:lnTo>
                    <a:pt x="3710" y="128"/>
                  </a:lnTo>
                  <a:lnTo>
                    <a:pt x="3709" y="118"/>
                  </a:lnTo>
                  <a:lnTo>
                    <a:pt x="3709" y="111"/>
                  </a:lnTo>
                  <a:lnTo>
                    <a:pt x="3708" y="105"/>
                  </a:lnTo>
                  <a:lnTo>
                    <a:pt x="3707" y="101"/>
                  </a:lnTo>
                  <a:lnTo>
                    <a:pt x="3705" y="98"/>
                  </a:lnTo>
                  <a:lnTo>
                    <a:pt x="3703" y="96"/>
                  </a:lnTo>
                  <a:lnTo>
                    <a:pt x="3701" y="95"/>
                  </a:lnTo>
                  <a:lnTo>
                    <a:pt x="3699" y="93"/>
                  </a:lnTo>
                  <a:lnTo>
                    <a:pt x="3694" y="92"/>
                  </a:lnTo>
                  <a:lnTo>
                    <a:pt x="3689" y="91"/>
                  </a:lnTo>
                  <a:lnTo>
                    <a:pt x="3678" y="91"/>
                  </a:lnTo>
                  <a:lnTo>
                    <a:pt x="3675" y="91"/>
                  </a:lnTo>
                  <a:lnTo>
                    <a:pt x="3672" y="90"/>
                  </a:lnTo>
                  <a:lnTo>
                    <a:pt x="3670" y="89"/>
                  </a:lnTo>
                  <a:lnTo>
                    <a:pt x="3669" y="88"/>
                  </a:lnTo>
                  <a:lnTo>
                    <a:pt x="3667" y="85"/>
                  </a:lnTo>
                  <a:lnTo>
                    <a:pt x="3667" y="82"/>
                  </a:lnTo>
                  <a:lnTo>
                    <a:pt x="3667" y="79"/>
                  </a:lnTo>
                  <a:lnTo>
                    <a:pt x="3668" y="77"/>
                  </a:lnTo>
                  <a:lnTo>
                    <a:pt x="3669" y="76"/>
                  </a:lnTo>
                  <a:lnTo>
                    <a:pt x="3670" y="75"/>
                  </a:lnTo>
                  <a:lnTo>
                    <a:pt x="3673" y="74"/>
                  </a:lnTo>
                  <a:lnTo>
                    <a:pt x="3678" y="73"/>
                  </a:lnTo>
                  <a:lnTo>
                    <a:pt x="3683" y="73"/>
                  </a:lnTo>
                  <a:lnTo>
                    <a:pt x="3702" y="73"/>
                  </a:lnTo>
                  <a:lnTo>
                    <a:pt x="3719" y="74"/>
                  </a:lnTo>
                  <a:lnTo>
                    <a:pt x="3733" y="74"/>
                  </a:lnTo>
                  <a:lnTo>
                    <a:pt x="3741" y="74"/>
                  </a:lnTo>
                  <a:lnTo>
                    <a:pt x="3755" y="73"/>
                  </a:lnTo>
                  <a:lnTo>
                    <a:pt x="3774" y="73"/>
                  </a:lnTo>
                  <a:close/>
                  <a:moveTo>
                    <a:pt x="2144" y="51"/>
                  </a:moveTo>
                  <a:lnTo>
                    <a:pt x="2139" y="50"/>
                  </a:lnTo>
                  <a:lnTo>
                    <a:pt x="2136" y="49"/>
                  </a:lnTo>
                  <a:lnTo>
                    <a:pt x="2134" y="48"/>
                  </a:lnTo>
                  <a:lnTo>
                    <a:pt x="2130" y="46"/>
                  </a:lnTo>
                  <a:lnTo>
                    <a:pt x="2126" y="43"/>
                  </a:lnTo>
                  <a:lnTo>
                    <a:pt x="2124" y="39"/>
                  </a:lnTo>
                  <a:lnTo>
                    <a:pt x="2122" y="34"/>
                  </a:lnTo>
                  <a:lnTo>
                    <a:pt x="2121" y="30"/>
                  </a:lnTo>
                  <a:lnTo>
                    <a:pt x="2120" y="25"/>
                  </a:lnTo>
                  <a:lnTo>
                    <a:pt x="2121" y="21"/>
                  </a:lnTo>
                  <a:lnTo>
                    <a:pt x="2122" y="16"/>
                  </a:lnTo>
                  <a:lnTo>
                    <a:pt x="2124" y="12"/>
                  </a:lnTo>
                  <a:lnTo>
                    <a:pt x="2127" y="8"/>
                  </a:lnTo>
                  <a:lnTo>
                    <a:pt x="2130" y="5"/>
                  </a:lnTo>
                  <a:lnTo>
                    <a:pt x="2134" y="2"/>
                  </a:lnTo>
                  <a:lnTo>
                    <a:pt x="2139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0" y="0"/>
                  </a:lnTo>
                  <a:lnTo>
                    <a:pt x="2155" y="1"/>
                  </a:lnTo>
                  <a:lnTo>
                    <a:pt x="2159" y="4"/>
                  </a:lnTo>
                  <a:lnTo>
                    <a:pt x="2162" y="6"/>
                  </a:lnTo>
                  <a:lnTo>
                    <a:pt x="2165" y="10"/>
                  </a:lnTo>
                  <a:lnTo>
                    <a:pt x="2167" y="14"/>
                  </a:lnTo>
                  <a:lnTo>
                    <a:pt x="2169" y="19"/>
                  </a:lnTo>
                  <a:lnTo>
                    <a:pt x="2169" y="24"/>
                  </a:lnTo>
                  <a:lnTo>
                    <a:pt x="2169" y="29"/>
                  </a:lnTo>
                  <a:lnTo>
                    <a:pt x="2168" y="32"/>
                  </a:lnTo>
                  <a:lnTo>
                    <a:pt x="2167" y="35"/>
                  </a:lnTo>
                  <a:lnTo>
                    <a:pt x="2166" y="37"/>
                  </a:lnTo>
                  <a:lnTo>
                    <a:pt x="2165" y="39"/>
                  </a:lnTo>
                  <a:lnTo>
                    <a:pt x="2164" y="41"/>
                  </a:lnTo>
                  <a:lnTo>
                    <a:pt x="2162" y="43"/>
                  </a:lnTo>
                  <a:lnTo>
                    <a:pt x="2160" y="45"/>
                  </a:lnTo>
                  <a:lnTo>
                    <a:pt x="2159" y="46"/>
                  </a:lnTo>
                  <a:lnTo>
                    <a:pt x="2156" y="48"/>
                  </a:lnTo>
                  <a:lnTo>
                    <a:pt x="2154" y="49"/>
                  </a:lnTo>
                  <a:lnTo>
                    <a:pt x="2149" y="50"/>
                  </a:lnTo>
                  <a:lnTo>
                    <a:pt x="2144" y="51"/>
                  </a:lnTo>
                  <a:close/>
                  <a:moveTo>
                    <a:pt x="2056" y="51"/>
                  </a:moveTo>
                  <a:lnTo>
                    <a:pt x="2050" y="50"/>
                  </a:lnTo>
                  <a:lnTo>
                    <a:pt x="2048" y="49"/>
                  </a:lnTo>
                  <a:lnTo>
                    <a:pt x="2045" y="48"/>
                  </a:lnTo>
                  <a:lnTo>
                    <a:pt x="2041" y="46"/>
                  </a:lnTo>
                  <a:lnTo>
                    <a:pt x="2038" y="43"/>
                  </a:lnTo>
                  <a:lnTo>
                    <a:pt x="2035" y="39"/>
                  </a:lnTo>
                  <a:lnTo>
                    <a:pt x="2033" y="34"/>
                  </a:lnTo>
                  <a:lnTo>
                    <a:pt x="2032" y="30"/>
                  </a:lnTo>
                  <a:lnTo>
                    <a:pt x="2032" y="25"/>
                  </a:lnTo>
                  <a:lnTo>
                    <a:pt x="2032" y="21"/>
                  </a:lnTo>
                  <a:lnTo>
                    <a:pt x="2033" y="17"/>
                  </a:lnTo>
                  <a:lnTo>
                    <a:pt x="2035" y="13"/>
                  </a:lnTo>
                  <a:lnTo>
                    <a:pt x="2038" y="9"/>
                  </a:lnTo>
                  <a:lnTo>
                    <a:pt x="2039" y="7"/>
                  </a:lnTo>
                  <a:lnTo>
                    <a:pt x="2041" y="5"/>
                  </a:lnTo>
                  <a:lnTo>
                    <a:pt x="2045" y="3"/>
                  </a:lnTo>
                  <a:lnTo>
                    <a:pt x="2048" y="2"/>
                  </a:lnTo>
                  <a:lnTo>
                    <a:pt x="2050" y="1"/>
                  </a:lnTo>
                  <a:lnTo>
                    <a:pt x="2056" y="0"/>
                  </a:lnTo>
                  <a:lnTo>
                    <a:pt x="2061" y="1"/>
                  </a:lnTo>
                  <a:lnTo>
                    <a:pt x="2066" y="2"/>
                  </a:lnTo>
                  <a:lnTo>
                    <a:pt x="2070" y="4"/>
                  </a:lnTo>
                  <a:lnTo>
                    <a:pt x="2074" y="7"/>
                  </a:lnTo>
                  <a:lnTo>
                    <a:pt x="2077" y="10"/>
                  </a:lnTo>
                  <a:lnTo>
                    <a:pt x="2079" y="14"/>
                  </a:lnTo>
                  <a:lnTo>
                    <a:pt x="2080" y="19"/>
                  </a:lnTo>
                  <a:lnTo>
                    <a:pt x="2081" y="24"/>
                  </a:lnTo>
                  <a:lnTo>
                    <a:pt x="2080" y="29"/>
                  </a:lnTo>
                  <a:lnTo>
                    <a:pt x="2080" y="32"/>
                  </a:lnTo>
                  <a:lnTo>
                    <a:pt x="2079" y="35"/>
                  </a:lnTo>
                  <a:lnTo>
                    <a:pt x="2078" y="37"/>
                  </a:lnTo>
                  <a:lnTo>
                    <a:pt x="2077" y="39"/>
                  </a:lnTo>
                  <a:lnTo>
                    <a:pt x="2075" y="41"/>
                  </a:lnTo>
                  <a:lnTo>
                    <a:pt x="2074" y="43"/>
                  </a:lnTo>
                  <a:lnTo>
                    <a:pt x="2072" y="45"/>
                  </a:lnTo>
                  <a:lnTo>
                    <a:pt x="2070" y="46"/>
                  </a:lnTo>
                  <a:lnTo>
                    <a:pt x="2068" y="48"/>
                  </a:lnTo>
                  <a:lnTo>
                    <a:pt x="2066" y="49"/>
                  </a:lnTo>
                  <a:lnTo>
                    <a:pt x="2063" y="49"/>
                  </a:lnTo>
                  <a:lnTo>
                    <a:pt x="2061" y="50"/>
                  </a:lnTo>
                  <a:lnTo>
                    <a:pt x="2056" y="51"/>
                  </a:lnTo>
                  <a:close/>
                  <a:moveTo>
                    <a:pt x="431" y="392"/>
                  </a:moveTo>
                  <a:lnTo>
                    <a:pt x="436" y="392"/>
                  </a:lnTo>
                  <a:lnTo>
                    <a:pt x="438" y="393"/>
                  </a:lnTo>
                  <a:lnTo>
                    <a:pt x="439" y="394"/>
                  </a:lnTo>
                  <a:lnTo>
                    <a:pt x="441" y="395"/>
                  </a:lnTo>
                  <a:lnTo>
                    <a:pt x="442" y="396"/>
                  </a:lnTo>
                  <a:lnTo>
                    <a:pt x="442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1" y="404"/>
                  </a:lnTo>
                  <a:lnTo>
                    <a:pt x="440" y="406"/>
                  </a:lnTo>
                  <a:lnTo>
                    <a:pt x="438" y="408"/>
                  </a:lnTo>
                  <a:lnTo>
                    <a:pt x="435" y="409"/>
                  </a:lnTo>
                  <a:lnTo>
                    <a:pt x="433" y="409"/>
                  </a:lnTo>
                  <a:lnTo>
                    <a:pt x="431" y="410"/>
                  </a:lnTo>
                  <a:lnTo>
                    <a:pt x="427" y="410"/>
                  </a:lnTo>
                  <a:lnTo>
                    <a:pt x="386" y="409"/>
                  </a:lnTo>
                  <a:lnTo>
                    <a:pt x="360" y="408"/>
                  </a:lnTo>
                  <a:lnTo>
                    <a:pt x="349" y="408"/>
                  </a:lnTo>
                  <a:lnTo>
                    <a:pt x="341" y="407"/>
                  </a:lnTo>
                  <a:lnTo>
                    <a:pt x="336" y="407"/>
                  </a:lnTo>
                  <a:lnTo>
                    <a:pt x="333" y="406"/>
                  </a:lnTo>
                  <a:lnTo>
                    <a:pt x="330" y="405"/>
                  </a:lnTo>
                  <a:lnTo>
                    <a:pt x="328" y="404"/>
                  </a:lnTo>
                  <a:lnTo>
                    <a:pt x="326" y="402"/>
                  </a:lnTo>
                  <a:lnTo>
                    <a:pt x="325" y="400"/>
                  </a:lnTo>
                  <a:lnTo>
                    <a:pt x="324" y="397"/>
                  </a:lnTo>
                  <a:lnTo>
                    <a:pt x="325" y="395"/>
                  </a:lnTo>
                  <a:lnTo>
                    <a:pt x="325" y="394"/>
                  </a:lnTo>
                  <a:lnTo>
                    <a:pt x="327" y="391"/>
                  </a:lnTo>
                  <a:lnTo>
                    <a:pt x="329" y="389"/>
                  </a:lnTo>
                  <a:lnTo>
                    <a:pt x="331" y="388"/>
                  </a:lnTo>
                  <a:lnTo>
                    <a:pt x="332" y="384"/>
                  </a:lnTo>
                  <a:lnTo>
                    <a:pt x="332" y="381"/>
                  </a:lnTo>
                  <a:lnTo>
                    <a:pt x="331" y="375"/>
                  </a:lnTo>
                  <a:lnTo>
                    <a:pt x="308" y="199"/>
                  </a:lnTo>
                  <a:lnTo>
                    <a:pt x="223" y="382"/>
                  </a:lnTo>
                  <a:lnTo>
                    <a:pt x="216" y="396"/>
                  </a:lnTo>
                  <a:lnTo>
                    <a:pt x="214" y="401"/>
                  </a:lnTo>
                  <a:lnTo>
                    <a:pt x="211" y="404"/>
                  </a:lnTo>
                  <a:lnTo>
                    <a:pt x="209" y="407"/>
                  </a:lnTo>
                  <a:lnTo>
                    <a:pt x="207" y="408"/>
                  </a:lnTo>
                  <a:lnTo>
                    <a:pt x="205" y="409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8" y="408"/>
                  </a:lnTo>
                  <a:lnTo>
                    <a:pt x="196" y="406"/>
                  </a:lnTo>
                  <a:lnTo>
                    <a:pt x="194" y="404"/>
                  </a:lnTo>
                  <a:lnTo>
                    <a:pt x="190" y="397"/>
                  </a:lnTo>
                  <a:lnTo>
                    <a:pt x="185" y="387"/>
                  </a:lnTo>
                  <a:lnTo>
                    <a:pt x="184" y="385"/>
                  </a:lnTo>
                  <a:lnTo>
                    <a:pt x="157" y="333"/>
                  </a:lnTo>
                  <a:lnTo>
                    <a:pt x="143" y="304"/>
                  </a:lnTo>
                  <a:lnTo>
                    <a:pt x="135" y="287"/>
                  </a:lnTo>
                  <a:lnTo>
                    <a:pt x="112" y="234"/>
                  </a:lnTo>
                  <a:lnTo>
                    <a:pt x="98" y="204"/>
                  </a:lnTo>
                  <a:lnTo>
                    <a:pt x="78" y="361"/>
                  </a:lnTo>
                  <a:lnTo>
                    <a:pt x="77" y="371"/>
                  </a:lnTo>
                  <a:lnTo>
                    <a:pt x="77" y="381"/>
                  </a:lnTo>
                  <a:lnTo>
                    <a:pt x="77" y="384"/>
                  </a:lnTo>
                  <a:lnTo>
                    <a:pt x="77" y="385"/>
                  </a:lnTo>
                  <a:lnTo>
                    <a:pt x="78" y="386"/>
                  </a:lnTo>
                  <a:lnTo>
                    <a:pt x="81" y="388"/>
                  </a:lnTo>
                  <a:lnTo>
                    <a:pt x="85" y="390"/>
                  </a:lnTo>
                  <a:lnTo>
                    <a:pt x="94" y="391"/>
                  </a:lnTo>
                  <a:lnTo>
                    <a:pt x="102" y="392"/>
                  </a:lnTo>
                  <a:lnTo>
                    <a:pt x="105" y="392"/>
                  </a:lnTo>
                  <a:lnTo>
                    <a:pt x="108" y="393"/>
                  </a:lnTo>
                  <a:lnTo>
                    <a:pt x="110" y="394"/>
                  </a:lnTo>
                  <a:lnTo>
                    <a:pt x="112" y="395"/>
                  </a:lnTo>
                  <a:lnTo>
                    <a:pt x="112" y="397"/>
                  </a:lnTo>
                  <a:lnTo>
                    <a:pt x="113" y="398"/>
                  </a:lnTo>
                  <a:lnTo>
                    <a:pt x="113" y="400"/>
                  </a:lnTo>
                  <a:lnTo>
                    <a:pt x="113" y="403"/>
                  </a:lnTo>
                  <a:lnTo>
                    <a:pt x="111" y="406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5" y="409"/>
                  </a:lnTo>
                  <a:lnTo>
                    <a:pt x="102" y="410"/>
                  </a:lnTo>
                  <a:lnTo>
                    <a:pt x="98" y="410"/>
                  </a:lnTo>
                  <a:lnTo>
                    <a:pt x="82" y="410"/>
                  </a:lnTo>
                  <a:lnTo>
                    <a:pt x="67" y="409"/>
                  </a:lnTo>
                  <a:lnTo>
                    <a:pt x="54" y="409"/>
                  </a:lnTo>
                  <a:lnTo>
                    <a:pt x="39" y="409"/>
                  </a:lnTo>
                  <a:lnTo>
                    <a:pt x="13" y="410"/>
                  </a:lnTo>
                  <a:lnTo>
                    <a:pt x="9" y="410"/>
                  </a:lnTo>
                  <a:lnTo>
                    <a:pt x="6" y="409"/>
                  </a:lnTo>
                  <a:lnTo>
                    <a:pt x="4" y="408"/>
                  </a:lnTo>
                  <a:lnTo>
                    <a:pt x="2" y="406"/>
                  </a:lnTo>
                  <a:lnTo>
                    <a:pt x="0" y="403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1" y="397"/>
                  </a:lnTo>
                  <a:lnTo>
                    <a:pt x="1" y="396"/>
                  </a:lnTo>
                  <a:lnTo>
                    <a:pt x="2" y="395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8" y="392"/>
                  </a:lnTo>
                  <a:lnTo>
                    <a:pt x="12" y="392"/>
                  </a:lnTo>
                  <a:lnTo>
                    <a:pt x="17" y="392"/>
                  </a:lnTo>
                  <a:lnTo>
                    <a:pt x="23" y="391"/>
                  </a:lnTo>
                  <a:lnTo>
                    <a:pt x="26" y="389"/>
                  </a:lnTo>
                  <a:lnTo>
                    <a:pt x="29" y="387"/>
                  </a:lnTo>
                  <a:lnTo>
                    <a:pt x="31" y="384"/>
                  </a:lnTo>
                  <a:lnTo>
                    <a:pt x="32" y="380"/>
                  </a:lnTo>
                  <a:lnTo>
                    <a:pt x="35" y="371"/>
                  </a:lnTo>
                  <a:lnTo>
                    <a:pt x="37" y="361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2" y="73"/>
                  </a:lnTo>
                  <a:lnTo>
                    <a:pt x="106" y="80"/>
                  </a:lnTo>
                  <a:lnTo>
                    <a:pt x="216" y="314"/>
                  </a:lnTo>
                  <a:lnTo>
                    <a:pt x="325" y="77"/>
                  </a:lnTo>
                  <a:lnTo>
                    <a:pt x="327" y="73"/>
                  </a:lnTo>
                  <a:lnTo>
                    <a:pt x="329" y="69"/>
                  </a:lnTo>
                  <a:lnTo>
                    <a:pt x="331" y="67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4"/>
                  </a:lnTo>
                  <a:lnTo>
                    <a:pt x="342" y="64"/>
                  </a:lnTo>
                  <a:lnTo>
                    <a:pt x="345" y="66"/>
                  </a:lnTo>
                  <a:lnTo>
                    <a:pt x="347" y="68"/>
                  </a:lnTo>
                  <a:lnTo>
                    <a:pt x="348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51" y="81"/>
                  </a:lnTo>
                  <a:lnTo>
                    <a:pt x="389" y="348"/>
                  </a:lnTo>
                  <a:lnTo>
                    <a:pt x="392" y="366"/>
                  </a:lnTo>
                  <a:lnTo>
                    <a:pt x="394" y="372"/>
                  </a:lnTo>
                  <a:lnTo>
                    <a:pt x="396" y="377"/>
                  </a:lnTo>
                  <a:lnTo>
                    <a:pt x="398" y="381"/>
                  </a:lnTo>
                  <a:lnTo>
                    <a:pt x="399" y="383"/>
                  </a:lnTo>
                  <a:lnTo>
                    <a:pt x="400" y="384"/>
                  </a:lnTo>
                  <a:lnTo>
                    <a:pt x="403" y="386"/>
                  </a:lnTo>
                  <a:lnTo>
                    <a:pt x="406" y="388"/>
                  </a:lnTo>
                  <a:lnTo>
                    <a:pt x="414" y="390"/>
                  </a:lnTo>
                  <a:lnTo>
                    <a:pt x="421" y="391"/>
                  </a:lnTo>
                  <a:lnTo>
                    <a:pt x="431" y="392"/>
                  </a:lnTo>
                  <a:close/>
                  <a:moveTo>
                    <a:pt x="743" y="334"/>
                  </a:moveTo>
                  <a:lnTo>
                    <a:pt x="746" y="334"/>
                  </a:lnTo>
                  <a:lnTo>
                    <a:pt x="748" y="335"/>
                  </a:lnTo>
                  <a:lnTo>
                    <a:pt x="750" y="337"/>
                  </a:lnTo>
                  <a:lnTo>
                    <a:pt x="751" y="339"/>
                  </a:lnTo>
                  <a:lnTo>
                    <a:pt x="752" y="343"/>
                  </a:lnTo>
                  <a:lnTo>
                    <a:pt x="752" y="347"/>
                  </a:lnTo>
                  <a:lnTo>
                    <a:pt x="751" y="358"/>
                  </a:lnTo>
                  <a:lnTo>
                    <a:pt x="750" y="372"/>
                  </a:lnTo>
                  <a:lnTo>
                    <a:pt x="748" y="386"/>
                  </a:lnTo>
                  <a:lnTo>
                    <a:pt x="746" y="396"/>
                  </a:lnTo>
                  <a:lnTo>
                    <a:pt x="745" y="401"/>
                  </a:lnTo>
                  <a:lnTo>
                    <a:pt x="742" y="405"/>
                  </a:lnTo>
                  <a:lnTo>
                    <a:pt x="740" y="408"/>
                  </a:lnTo>
                  <a:lnTo>
                    <a:pt x="737" y="409"/>
                  </a:lnTo>
                  <a:lnTo>
                    <a:pt x="733" y="410"/>
                  </a:lnTo>
                  <a:lnTo>
                    <a:pt x="729" y="411"/>
                  </a:lnTo>
                  <a:lnTo>
                    <a:pt x="719" y="411"/>
                  </a:lnTo>
                  <a:lnTo>
                    <a:pt x="669" y="411"/>
                  </a:lnTo>
                  <a:lnTo>
                    <a:pt x="634" y="410"/>
                  </a:lnTo>
                  <a:lnTo>
                    <a:pt x="601" y="409"/>
                  </a:lnTo>
                  <a:lnTo>
                    <a:pt x="581" y="409"/>
                  </a:lnTo>
                  <a:lnTo>
                    <a:pt x="548" y="410"/>
                  </a:lnTo>
                  <a:lnTo>
                    <a:pt x="544" y="410"/>
                  </a:lnTo>
                  <a:lnTo>
                    <a:pt x="541" y="409"/>
                  </a:lnTo>
                  <a:lnTo>
                    <a:pt x="539" y="408"/>
                  </a:lnTo>
                  <a:lnTo>
                    <a:pt x="537" y="407"/>
                  </a:lnTo>
                  <a:lnTo>
                    <a:pt x="535" y="403"/>
                  </a:lnTo>
                  <a:lnTo>
                    <a:pt x="535" y="400"/>
                  </a:lnTo>
                  <a:lnTo>
                    <a:pt x="535" y="399"/>
                  </a:lnTo>
                  <a:lnTo>
                    <a:pt x="535" y="398"/>
                  </a:lnTo>
                  <a:lnTo>
                    <a:pt x="536" y="396"/>
                  </a:lnTo>
                  <a:lnTo>
                    <a:pt x="537" y="395"/>
                  </a:lnTo>
                  <a:lnTo>
                    <a:pt x="538" y="394"/>
                  </a:lnTo>
                  <a:lnTo>
                    <a:pt x="540" y="393"/>
                  </a:lnTo>
                  <a:lnTo>
                    <a:pt x="543" y="392"/>
                  </a:lnTo>
                  <a:lnTo>
                    <a:pt x="546" y="392"/>
                  </a:lnTo>
                  <a:lnTo>
                    <a:pt x="553" y="391"/>
                  </a:lnTo>
                  <a:lnTo>
                    <a:pt x="560" y="390"/>
                  </a:lnTo>
                  <a:lnTo>
                    <a:pt x="563" y="389"/>
                  </a:lnTo>
                  <a:lnTo>
                    <a:pt x="566" y="385"/>
                  </a:lnTo>
                  <a:lnTo>
                    <a:pt x="566" y="383"/>
                  </a:lnTo>
                  <a:lnTo>
                    <a:pt x="567" y="379"/>
                  </a:lnTo>
                  <a:lnTo>
                    <a:pt x="569" y="371"/>
                  </a:lnTo>
                  <a:lnTo>
                    <a:pt x="570" y="355"/>
                  </a:lnTo>
                  <a:lnTo>
                    <a:pt x="571" y="333"/>
                  </a:lnTo>
                  <a:lnTo>
                    <a:pt x="571" y="280"/>
                  </a:lnTo>
                  <a:lnTo>
                    <a:pt x="571" y="204"/>
                  </a:lnTo>
                  <a:lnTo>
                    <a:pt x="571" y="138"/>
                  </a:lnTo>
                  <a:lnTo>
                    <a:pt x="570" y="123"/>
                  </a:lnTo>
                  <a:lnTo>
                    <a:pt x="570" y="112"/>
                  </a:lnTo>
                  <a:lnTo>
                    <a:pt x="569" y="104"/>
                  </a:lnTo>
                  <a:lnTo>
                    <a:pt x="568" y="101"/>
                  </a:lnTo>
                  <a:lnTo>
                    <a:pt x="567" y="98"/>
                  </a:lnTo>
                  <a:lnTo>
                    <a:pt x="565" y="96"/>
                  </a:lnTo>
                  <a:lnTo>
                    <a:pt x="562" y="95"/>
                  </a:lnTo>
                  <a:lnTo>
                    <a:pt x="559" y="93"/>
                  </a:lnTo>
                  <a:lnTo>
                    <a:pt x="556" y="92"/>
                  </a:lnTo>
                  <a:lnTo>
                    <a:pt x="549" y="92"/>
                  </a:lnTo>
                  <a:lnTo>
                    <a:pt x="541" y="91"/>
                  </a:lnTo>
                  <a:lnTo>
                    <a:pt x="537" y="91"/>
                  </a:lnTo>
                  <a:lnTo>
                    <a:pt x="534" y="90"/>
                  </a:lnTo>
                  <a:lnTo>
                    <a:pt x="532" y="89"/>
                  </a:lnTo>
                  <a:lnTo>
                    <a:pt x="531" y="88"/>
                  </a:lnTo>
                  <a:lnTo>
                    <a:pt x="530" y="87"/>
                  </a:lnTo>
                  <a:lnTo>
                    <a:pt x="529" y="85"/>
                  </a:lnTo>
                  <a:lnTo>
                    <a:pt x="528" y="82"/>
                  </a:lnTo>
                  <a:lnTo>
                    <a:pt x="529" y="79"/>
                  </a:lnTo>
                  <a:lnTo>
                    <a:pt x="530" y="77"/>
                  </a:lnTo>
                  <a:lnTo>
                    <a:pt x="532" y="75"/>
                  </a:lnTo>
                  <a:lnTo>
                    <a:pt x="534" y="74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709" y="74"/>
                  </a:lnTo>
                  <a:lnTo>
                    <a:pt x="719" y="73"/>
                  </a:lnTo>
                  <a:lnTo>
                    <a:pt x="726" y="72"/>
                  </a:lnTo>
                  <a:lnTo>
                    <a:pt x="728" y="71"/>
                  </a:lnTo>
                  <a:lnTo>
                    <a:pt x="731" y="70"/>
                  </a:lnTo>
                  <a:lnTo>
                    <a:pt x="734" y="70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2"/>
                  </a:lnTo>
                  <a:lnTo>
                    <a:pt x="741" y="74"/>
                  </a:lnTo>
                  <a:lnTo>
                    <a:pt x="741" y="76"/>
                  </a:lnTo>
                  <a:lnTo>
                    <a:pt x="742" y="79"/>
                  </a:lnTo>
                  <a:lnTo>
                    <a:pt x="741" y="84"/>
                  </a:lnTo>
                  <a:lnTo>
                    <a:pt x="740" y="92"/>
                  </a:lnTo>
                  <a:lnTo>
                    <a:pt x="738" y="107"/>
                  </a:lnTo>
                  <a:lnTo>
                    <a:pt x="738" y="117"/>
                  </a:lnTo>
                  <a:lnTo>
                    <a:pt x="736" y="136"/>
                  </a:lnTo>
                  <a:lnTo>
                    <a:pt x="735" y="139"/>
                  </a:lnTo>
                  <a:lnTo>
                    <a:pt x="734" y="141"/>
                  </a:lnTo>
                  <a:lnTo>
                    <a:pt x="733" y="143"/>
                  </a:lnTo>
                  <a:lnTo>
                    <a:pt x="732" y="144"/>
                  </a:lnTo>
                  <a:lnTo>
                    <a:pt x="729" y="145"/>
                  </a:lnTo>
                  <a:lnTo>
                    <a:pt x="727" y="145"/>
                  </a:lnTo>
                  <a:lnTo>
                    <a:pt x="725" y="145"/>
                  </a:lnTo>
                  <a:lnTo>
                    <a:pt x="722" y="143"/>
                  </a:lnTo>
                  <a:lnTo>
                    <a:pt x="721" y="143"/>
                  </a:lnTo>
                  <a:lnTo>
                    <a:pt x="720" y="142"/>
                  </a:lnTo>
                  <a:lnTo>
                    <a:pt x="719" y="140"/>
                  </a:lnTo>
                  <a:lnTo>
                    <a:pt x="719" y="137"/>
                  </a:lnTo>
                  <a:lnTo>
                    <a:pt x="718" y="134"/>
                  </a:lnTo>
                  <a:lnTo>
                    <a:pt x="718" y="131"/>
                  </a:lnTo>
                  <a:lnTo>
                    <a:pt x="718" y="128"/>
                  </a:lnTo>
                  <a:lnTo>
                    <a:pt x="717" y="124"/>
                  </a:lnTo>
                  <a:lnTo>
                    <a:pt x="716" y="120"/>
                  </a:lnTo>
                  <a:lnTo>
                    <a:pt x="714" y="117"/>
                  </a:lnTo>
                  <a:lnTo>
                    <a:pt x="713" y="115"/>
                  </a:lnTo>
                  <a:lnTo>
                    <a:pt x="711" y="113"/>
                  </a:lnTo>
                  <a:lnTo>
                    <a:pt x="708" y="112"/>
                  </a:lnTo>
                  <a:lnTo>
                    <a:pt x="704" y="110"/>
                  </a:lnTo>
                  <a:lnTo>
                    <a:pt x="699" y="109"/>
                  </a:lnTo>
                  <a:lnTo>
                    <a:pt x="692" y="108"/>
                  </a:lnTo>
                  <a:lnTo>
                    <a:pt x="666" y="107"/>
                  </a:lnTo>
                  <a:lnTo>
                    <a:pt x="635" y="106"/>
                  </a:lnTo>
                  <a:lnTo>
                    <a:pt x="635" y="214"/>
                  </a:lnTo>
                  <a:lnTo>
                    <a:pt x="678" y="214"/>
                  </a:lnTo>
                  <a:lnTo>
                    <a:pt x="700" y="213"/>
                  </a:lnTo>
                  <a:lnTo>
                    <a:pt x="706" y="213"/>
                  </a:lnTo>
                  <a:lnTo>
                    <a:pt x="710" y="212"/>
                  </a:lnTo>
                  <a:lnTo>
                    <a:pt x="714" y="211"/>
                  </a:lnTo>
                  <a:lnTo>
                    <a:pt x="717" y="209"/>
                  </a:lnTo>
                  <a:lnTo>
                    <a:pt x="719" y="206"/>
                  </a:lnTo>
                  <a:lnTo>
                    <a:pt x="722" y="203"/>
                  </a:lnTo>
                  <a:lnTo>
                    <a:pt x="724" y="202"/>
                  </a:lnTo>
                  <a:lnTo>
                    <a:pt x="727" y="201"/>
                  </a:lnTo>
                  <a:lnTo>
                    <a:pt x="730" y="202"/>
                  </a:lnTo>
                  <a:lnTo>
                    <a:pt x="733" y="204"/>
                  </a:lnTo>
                  <a:lnTo>
                    <a:pt x="734" y="205"/>
                  </a:lnTo>
                  <a:lnTo>
                    <a:pt x="734" y="206"/>
                  </a:lnTo>
                  <a:lnTo>
                    <a:pt x="735" y="210"/>
                  </a:lnTo>
                  <a:lnTo>
                    <a:pt x="734" y="215"/>
                  </a:lnTo>
                  <a:lnTo>
                    <a:pt x="733" y="224"/>
                  </a:lnTo>
                  <a:lnTo>
                    <a:pt x="732" y="242"/>
                  </a:lnTo>
                  <a:lnTo>
                    <a:pt x="730" y="270"/>
                  </a:lnTo>
                  <a:lnTo>
                    <a:pt x="730" y="274"/>
                  </a:lnTo>
                  <a:lnTo>
                    <a:pt x="729" y="278"/>
                  </a:lnTo>
                  <a:lnTo>
                    <a:pt x="728" y="281"/>
                  </a:lnTo>
                  <a:lnTo>
                    <a:pt x="726" y="282"/>
                  </a:lnTo>
                  <a:lnTo>
                    <a:pt x="724" y="283"/>
                  </a:lnTo>
                  <a:lnTo>
                    <a:pt x="721" y="284"/>
                  </a:lnTo>
                  <a:lnTo>
                    <a:pt x="718" y="283"/>
                  </a:lnTo>
                  <a:lnTo>
                    <a:pt x="715" y="281"/>
                  </a:lnTo>
                  <a:lnTo>
                    <a:pt x="714" y="280"/>
                  </a:lnTo>
                  <a:lnTo>
                    <a:pt x="713" y="278"/>
                  </a:lnTo>
                  <a:lnTo>
                    <a:pt x="712" y="277"/>
                  </a:lnTo>
                  <a:lnTo>
                    <a:pt x="712" y="275"/>
                  </a:lnTo>
                  <a:lnTo>
                    <a:pt x="712" y="271"/>
                  </a:lnTo>
                  <a:lnTo>
                    <a:pt x="712" y="266"/>
                  </a:lnTo>
                  <a:lnTo>
                    <a:pt x="711" y="260"/>
                  </a:lnTo>
                  <a:lnTo>
                    <a:pt x="709" y="256"/>
                  </a:lnTo>
                  <a:lnTo>
                    <a:pt x="706" y="253"/>
                  </a:lnTo>
                  <a:lnTo>
                    <a:pt x="704" y="251"/>
                  </a:lnTo>
                  <a:lnTo>
                    <a:pt x="701" y="249"/>
                  </a:lnTo>
                  <a:lnTo>
                    <a:pt x="697" y="248"/>
                  </a:lnTo>
                  <a:lnTo>
                    <a:pt x="692" y="248"/>
                  </a:lnTo>
                  <a:lnTo>
                    <a:pt x="666" y="247"/>
                  </a:lnTo>
                  <a:lnTo>
                    <a:pt x="635" y="246"/>
                  </a:lnTo>
                  <a:lnTo>
                    <a:pt x="635" y="297"/>
                  </a:lnTo>
                  <a:lnTo>
                    <a:pt x="635" y="325"/>
                  </a:lnTo>
                  <a:lnTo>
                    <a:pt x="635" y="346"/>
                  </a:lnTo>
                  <a:lnTo>
                    <a:pt x="635" y="355"/>
                  </a:lnTo>
                  <a:lnTo>
                    <a:pt x="636" y="362"/>
                  </a:lnTo>
                  <a:lnTo>
                    <a:pt x="637" y="365"/>
                  </a:lnTo>
                  <a:lnTo>
                    <a:pt x="638" y="367"/>
                  </a:lnTo>
                  <a:lnTo>
                    <a:pt x="640" y="369"/>
                  </a:lnTo>
                  <a:lnTo>
                    <a:pt x="642" y="371"/>
                  </a:lnTo>
                  <a:lnTo>
                    <a:pt x="643" y="372"/>
                  </a:lnTo>
                  <a:lnTo>
                    <a:pt x="644" y="373"/>
                  </a:lnTo>
                  <a:lnTo>
                    <a:pt x="647" y="374"/>
                  </a:lnTo>
                  <a:lnTo>
                    <a:pt x="651" y="375"/>
                  </a:lnTo>
                  <a:lnTo>
                    <a:pt x="655" y="376"/>
                  </a:lnTo>
                  <a:lnTo>
                    <a:pt x="666" y="377"/>
                  </a:lnTo>
                  <a:lnTo>
                    <a:pt x="680" y="378"/>
                  </a:lnTo>
                  <a:lnTo>
                    <a:pt x="689" y="377"/>
                  </a:lnTo>
                  <a:lnTo>
                    <a:pt x="699" y="377"/>
                  </a:lnTo>
                  <a:lnTo>
                    <a:pt x="704" y="376"/>
                  </a:lnTo>
                  <a:lnTo>
                    <a:pt x="709" y="376"/>
                  </a:lnTo>
                  <a:lnTo>
                    <a:pt x="714" y="374"/>
                  </a:lnTo>
                  <a:lnTo>
                    <a:pt x="718" y="373"/>
                  </a:lnTo>
                  <a:lnTo>
                    <a:pt x="721" y="371"/>
                  </a:lnTo>
                  <a:lnTo>
                    <a:pt x="722" y="370"/>
                  </a:lnTo>
                  <a:lnTo>
                    <a:pt x="724" y="369"/>
                  </a:lnTo>
                  <a:lnTo>
                    <a:pt x="726" y="366"/>
                  </a:lnTo>
                  <a:lnTo>
                    <a:pt x="728" y="363"/>
                  </a:lnTo>
                  <a:lnTo>
                    <a:pt x="730" y="360"/>
                  </a:lnTo>
                  <a:lnTo>
                    <a:pt x="731" y="355"/>
                  </a:lnTo>
                  <a:lnTo>
                    <a:pt x="733" y="350"/>
                  </a:lnTo>
                  <a:lnTo>
                    <a:pt x="734" y="345"/>
                  </a:lnTo>
                  <a:lnTo>
                    <a:pt x="735" y="342"/>
                  </a:lnTo>
                  <a:lnTo>
                    <a:pt x="735" y="340"/>
                  </a:lnTo>
                  <a:lnTo>
                    <a:pt x="736" y="338"/>
                  </a:lnTo>
                  <a:lnTo>
                    <a:pt x="737" y="336"/>
                  </a:lnTo>
                  <a:lnTo>
                    <a:pt x="739" y="335"/>
                  </a:lnTo>
                  <a:lnTo>
                    <a:pt x="741" y="334"/>
                  </a:lnTo>
                  <a:lnTo>
                    <a:pt x="743" y="334"/>
                  </a:lnTo>
                  <a:close/>
                  <a:moveTo>
                    <a:pt x="1232" y="392"/>
                  </a:moveTo>
                  <a:lnTo>
                    <a:pt x="1236" y="392"/>
                  </a:lnTo>
                  <a:lnTo>
                    <a:pt x="1239" y="393"/>
                  </a:lnTo>
                  <a:lnTo>
                    <a:pt x="1241" y="394"/>
                  </a:lnTo>
                  <a:lnTo>
                    <a:pt x="1242" y="395"/>
                  </a:lnTo>
                  <a:lnTo>
                    <a:pt x="1244" y="398"/>
                  </a:lnTo>
                  <a:lnTo>
                    <a:pt x="1244" y="401"/>
                  </a:lnTo>
                  <a:lnTo>
                    <a:pt x="1244" y="403"/>
                  </a:lnTo>
                  <a:lnTo>
                    <a:pt x="1243" y="404"/>
                  </a:lnTo>
                  <a:lnTo>
                    <a:pt x="1242" y="406"/>
                  </a:lnTo>
                  <a:lnTo>
                    <a:pt x="1240" y="408"/>
                  </a:lnTo>
                  <a:lnTo>
                    <a:pt x="1238" y="409"/>
                  </a:lnTo>
                  <a:lnTo>
                    <a:pt x="1235" y="410"/>
                  </a:lnTo>
                  <a:lnTo>
                    <a:pt x="1231" y="410"/>
                  </a:lnTo>
                  <a:lnTo>
                    <a:pt x="1207" y="410"/>
                  </a:lnTo>
                  <a:lnTo>
                    <a:pt x="1185" y="409"/>
                  </a:lnTo>
                  <a:lnTo>
                    <a:pt x="1165" y="409"/>
                  </a:lnTo>
                  <a:lnTo>
                    <a:pt x="1146" y="409"/>
                  </a:lnTo>
                  <a:lnTo>
                    <a:pt x="1113" y="410"/>
                  </a:lnTo>
                  <a:lnTo>
                    <a:pt x="1109" y="410"/>
                  </a:lnTo>
                  <a:lnTo>
                    <a:pt x="1107" y="409"/>
                  </a:lnTo>
                  <a:lnTo>
                    <a:pt x="1106" y="409"/>
                  </a:lnTo>
                  <a:lnTo>
                    <a:pt x="1104" y="408"/>
                  </a:lnTo>
                  <a:lnTo>
                    <a:pt x="1102" y="407"/>
                  </a:lnTo>
                  <a:lnTo>
                    <a:pt x="1100" y="405"/>
                  </a:lnTo>
                  <a:lnTo>
                    <a:pt x="1100" y="404"/>
                  </a:lnTo>
                  <a:lnTo>
                    <a:pt x="1099" y="402"/>
                  </a:lnTo>
                  <a:lnTo>
                    <a:pt x="1099" y="401"/>
                  </a:lnTo>
                  <a:lnTo>
                    <a:pt x="1099" y="398"/>
                  </a:lnTo>
                  <a:lnTo>
                    <a:pt x="1100" y="397"/>
                  </a:lnTo>
                  <a:lnTo>
                    <a:pt x="1101" y="395"/>
                  </a:lnTo>
                  <a:lnTo>
                    <a:pt x="1103" y="394"/>
                  </a:lnTo>
                  <a:lnTo>
                    <a:pt x="1105" y="393"/>
                  </a:lnTo>
                  <a:lnTo>
                    <a:pt x="1107" y="392"/>
                  </a:lnTo>
                  <a:lnTo>
                    <a:pt x="1111" y="392"/>
                  </a:lnTo>
                  <a:lnTo>
                    <a:pt x="1118" y="391"/>
                  </a:lnTo>
                  <a:lnTo>
                    <a:pt x="1125" y="390"/>
                  </a:lnTo>
                  <a:lnTo>
                    <a:pt x="1128" y="389"/>
                  </a:lnTo>
                  <a:lnTo>
                    <a:pt x="1130" y="385"/>
                  </a:lnTo>
                  <a:lnTo>
                    <a:pt x="1131" y="383"/>
                  </a:lnTo>
                  <a:lnTo>
                    <a:pt x="1132" y="379"/>
                  </a:lnTo>
                  <a:lnTo>
                    <a:pt x="1133" y="371"/>
                  </a:lnTo>
                  <a:lnTo>
                    <a:pt x="1134" y="355"/>
                  </a:lnTo>
                  <a:lnTo>
                    <a:pt x="1135" y="333"/>
                  </a:lnTo>
                  <a:lnTo>
                    <a:pt x="1135" y="280"/>
                  </a:lnTo>
                  <a:lnTo>
                    <a:pt x="1135" y="244"/>
                  </a:lnTo>
                  <a:lnTo>
                    <a:pt x="980" y="244"/>
                  </a:lnTo>
                  <a:lnTo>
                    <a:pt x="980" y="280"/>
                  </a:lnTo>
                  <a:lnTo>
                    <a:pt x="980" y="333"/>
                  </a:lnTo>
                  <a:lnTo>
                    <a:pt x="981" y="355"/>
                  </a:lnTo>
                  <a:lnTo>
                    <a:pt x="982" y="371"/>
                  </a:lnTo>
                  <a:lnTo>
                    <a:pt x="984" y="380"/>
                  </a:lnTo>
                  <a:lnTo>
                    <a:pt x="985" y="383"/>
                  </a:lnTo>
                  <a:lnTo>
                    <a:pt x="986" y="385"/>
                  </a:lnTo>
                  <a:lnTo>
                    <a:pt x="987" y="387"/>
                  </a:lnTo>
                  <a:lnTo>
                    <a:pt x="989" y="389"/>
                  </a:lnTo>
                  <a:lnTo>
                    <a:pt x="992" y="390"/>
                  </a:lnTo>
                  <a:lnTo>
                    <a:pt x="994" y="390"/>
                  </a:lnTo>
                  <a:lnTo>
                    <a:pt x="1004" y="391"/>
                  </a:lnTo>
                  <a:lnTo>
                    <a:pt x="1015" y="392"/>
                  </a:lnTo>
                  <a:lnTo>
                    <a:pt x="1019" y="392"/>
                  </a:lnTo>
                  <a:lnTo>
                    <a:pt x="1021" y="393"/>
                  </a:lnTo>
                  <a:lnTo>
                    <a:pt x="1023" y="394"/>
                  </a:lnTo>
                  <a:lnTo>
                    <a:pt x="1025" y="395"/>
                  </a:lnTo>
                  <a:lnTo>
                    <a:pt x="1026" y="398"/>
                  </a:lnTo>
                  <a:lnTo>
                    <a:pt x="1027" y="401"/>
                  </a:lnTo>
                  <a:lnTo>
                    <a:pt x="1026" y="403"/>
                  </a:lnTo>
                  <a:lnTo>
                    <a:pt x="1026" y="404"/>
                  </a:lnTo>
                  <a:lnTo>
                    <a:pt x="1025" y="406"/>
                  </a:lnTo>
                  <a:lnTo>
                    <a:pt x="1023" y="408"/>
                  </a:lnTo>
                  <a:lnTo>
                    <a:pt x="1021" y="409"/>
                  </a:lnTo>
                  <a:lnTo>
                    <a:pt x="1017" y="410"/>
                  </a:lnTo>
                  <a:lnTo>
                    <a:pt x="1013" y="410"/>
                  </a:lnTo>
                  <a:lnTo>
                    <a:pt x="989" y="410"/>
                  </a:lnTo>
                  <a:lnTo>
                    <a:pt x="968" y="409"/>
                  </a:lnTo>
                  <a:lnTo>
                    <a:pt x="948" y="409"/>
                  </a:lnTo>
                  <a:lnTo>
                    <a:pt x="928" y="409"/>
                  </a:lnTo>
                  <a:lnTo>
                    <a:pt x="895" y="410"/>
                  </a:lnTo>
                  <a:lnTo>
                    <a:pt x="891" y="410"/>
                  </a:lnTo>
                  <a:lnTo>
                    <a:pt x="888" y="409"/>
                  </a:lnTo>
                  <a:lnTo>
                    <a:pt x="886" y="408"/>
                  </a:lnTo>
                  <a:lnTo>
                    <a:pt x="884" y="407"/>
                  </a:lnTo>
                  <a:lnTo>
                    <a:pt x="882" y="403"/>
                  </a:lnTo>
                  <a:lnTo>
                    <a:pt x="882" y="401"/>
                  </a:lnTo>
                  <a:lnTo>
                    <a:pt x="882" y="398"/>
                  </a:lnTo>
                  <a:lnTo>
                    <a:pt x="883" y="397"/>
                  </a:lnTo>
                  <a:lnTo>
                    <a:pt x="884" y="395"/>
                  </a:lnTo>
                  <a:lnTo>
                    <a:pt x="885" y="394"/>
                  </a:lnTo>
                  <a:lnTo>
                    <a:pt x="887" y="393"/>
                  </a:lnTo>
                  <a:lnTo>
                    <a:pt x="890" y="392"/>
                  </a:lnTo>
                  <a:lnTo>
                    <a:pt x="893" y="392"/>
                  </a:lnTo>
                  <a:lnTo>
                    <a:pt x="901" y="391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5"/>
                  </a:lnTo>
                  <a:lnTo>
                    <a:pt x="913" y="383"/>
                  </a:lnTo>
                  <a:lnTo>
                    <a:pt x="914" y="379"/>
                  </a:lnTo>
                  <a:lnTo>
                    <a:pt x="916" y="371"/>
                  </a:lnTo>
                  <a:lnTo>
                    <a:pt x="917" y="355"/>
                  </a:lnTo>
                  <a:lnTo>
                    <a:pt x="917" y="333"/>
                  </a:lnTo>
                  <a:lnTo>
                    <a:pt x="918" y="280"/>
                  </a:lnTo>
                  <a:lnTo>
                    <a:pt x="918" y="203"/>
                  </a:lnTo>
                  <a:lnTo>
                    <a:pt x="918" y="138"/>
                  </a:lnTo>
                  <a:lnTo>
                    <a:pt x="917" y="123"/>
                  </a:lnTo>
                  <a:lnTo>
                    <a:pt x="917" y="112"/>
                  </a:lnTo>
                  <a:lnTo>
                    <a:pt x="916" y="104"/>
                  </a:lnTo>
                  <a:lnTo>
                    <a:pt x="915" y="101"/>
                  </a:lnTo>
                  <a:lnTo>
                    <a:pt x="914" y="98"/>
                  </a:lnTo>
                  <a:lnTo>
                    <a:pt x="912" y="96"/>
                  </a:lnTo>
                  <a:lnTo>
                    <a:pt x="909" y="95"/>
                  </a:lnTo>
                  <a:lnTo>
                    <a:pt x="906" y="93"/>
                  </a:lnTo>
                  <a:lnTo>
                    <a:pt x="903" y="92"/>
                  </a:lnTo>
                  <a:lnTo>
                    <a:pt x="900" y="92"/>
                  </a:lnTo>
                  <a:lnTo>
                    <a:pt x="897" y="91"/>
                  </a:lnTo>
                  <a:lnTo>
                    <a:pt x="888" y="91"/>
                  </a:lnTo>
                  <a:lnTo>
                    <a:pt x="884" y="91"/>
                  </a:lnTo>
                  <a:lnTo>
                    <a:pt x="881" y="90"/>
                  </a:lnTo>
                  <a:lnTo>
                    <a:pt x="879" y="89"/>
                  </a:lnTo>
                  <a:lnTo>
                    <a:pt x="878" y="88"/>
                  </a:lnTo>
                  <a:lnTo>
                    <a:pt x="877" y="87"/>
                  </a:lnTo>
                  <a:lnTo>
                    <a:pt x="876" y="85"/>
                  </a:lnTo>
                  <a:lnTo>
                    <a:pt x="875" y="82"/>
                  </a:lnTo>
                  <a:lnTo>
                    <a:pt x="876" y="79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9" y="75"/>
                  </a:lnTo>
                  <a:lnTo>
                    <a:pt x="881" y="74"/>
                  </a:lnTo>
                  <a:lnTo>
                    <a:pt x="886" y="73"/>
                  </a:lnTo>
                  <a:lnTo>
                    <a:pt x="889" y="73"/>
                  </a:lnTo>
                  <a:lnTo>
                    <a:pt x="929" y="74"/>
                  </a:lnTo>
                  <a:lnTo>
                    <a:pt x="950" y="74"/>
                  </a:lnTo>
                  <a:lnTo>
                    <a:pt x="970" y="74"/>
                  </a:lnTo>
                  <a:lnTo>
                    <a:pt x="1002" y="73"/>
                  </a:lnTo>
                  <a:lnTo>
                    <a:pt x="1006" y="73"/>
                  </a:lnTo>
                  <a:lnTo>
                    <a:pt x="1011" y="74"/>
                  </a:lnTo>
                  <a:lnTo>
                    <a:pt x="1013" y="75"/>
                  </a:lnTo>
                  <a:lnTo>
                    <a:pt x="1014" y="77"/>
                  </a:lnTo>
                  <a:lnTo>
                    <a:pt x="1016" y="79"/>
                  </a:lnTo>
                  <a:lnTo>
                    <a:pt x="1016" y="82"/>
                  </a:lnTo>
                  <a:lnTo>
                    <a:pt x="1016" y="84"/>
                  </a:lnTo>
                  <a:lnTo>
                    <a:pt x="1015" y="86"/>
                  </a:lnTo>
                  <a:lnTo>
                    <a:pt x="1014" y="88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1007" y="91"/>
                  </a:lnTo>
                  <a:lnTo>
                    <a:pt x="1004" y="91"/>
                  </a:lnTo>
                  <a:lnTo>
                    <a:pt x="999" y="91"/>
                  </a:lnTo>
                  <a:lnTo>
                    <a:pt x="992" y="92"/>
                  </a:lnTo>
                  <a:lnTo>
                    <a:pt x="990" y="93"/>
                  </a:lnTo>
                  <a:lnTo>
                    <a:pt x="988" y="94"/>
                  </a:lnTo>
                  <a:lnTo>
                    <a:pt x="986" y="95"/>
                  </a:lnTo>
                  <a:lnTo>
                    <a:pt x="984" y="97"/>
                  </a:lnTo>
                  <a:lnTo>
                    <a:pt x="983" y="100"/>
                  </a:lnTo>
                  <a:lnTo>
                    <a:pt x="982" y="103"/>
                  </a:lnTo>
                  <a:lnTo>
                    <a:pt x="981" y="112"/>
                  </a:lnTo>
                  <a:lnTo>
                    <a:pt x="981" y="123"/>
                  </a:lnTo>
                  <a:lnTo>
                    <a:pt x="980" y="138"/>
                  </a:lnTo>
                  <a:lnTo>
                    <a:pt x="980" y="203"/>
                  </a:lnTo>
                  <a:lnTo>
                    <a:pt x="980" y="210"/>
                  </a:lnTo>
                  <a:lnTo>
                    <a:pt x="1135" y="210"/>
                  </a:lnTo>
                  <a:lnTo>
                    <a:pt x="1135" y="203"/>
                  </a:lnTo>
                  <a:lnTo>
                    <a:pt x="1135" y="138"/>
                  </a:lnTo>
                  <a:lnTo>
                    <a:pt x="1135" y="123"/>
                  </a:lnTo>
                  <a:lnTo>
                    <a:pt x="1134" y="112"/>
                  </a:lnTo>
                  <a:lnTo>
                    <a:pt x="1133" y="104"/>
                  </a:lnTo>
                  <a:lnTo>
                    <a:pt x="1132" y="101"/>
                  </a:lnTo>
                  <a:lnTo>
                    <a:pt x="1131" y="98"/>
                  </a:lnTo>
                  <a:lnTo>
                    <a:pt x="1129" y="96"/>
                  </a:lnTo>
                  <a:lnTo>
                    <a:pt x="1127" y="95"/>
                  </a:lnTo>
                  <a:lnTo>
                    <a:pt x="1124" y="93"/>
                  </a:lnTo>
                  <a:lnTo>
                    <a:pt x="1120" y="92"/>
                  </a:lnTo>
                  <a:lnTo>
                    <a:pt x="1114" y="91"/>
                  </a:lnTo>
                  <a:lnTo>
                    <a:pt x="1105" y="91"/>
                  </a:lnTo>
                  <a:lnTo>
                    <a:pt x="1102" y="91"/>
                  </a:lnTo>
                  <a:lnTo>
                    <a:pt x="1099" y="90"/>
                  </a:lnTo>
                  <a:lnTo>
                    <a:pt x="1097" y="89"/>
                  </a:lnTo>
                  <a:lnTo>
                    <a:pt x="1095" y="88"/>
                  </a:lnTo>
                  <a:lnTo>
                    <a:pt x="1094" y="87"/>
                  </a:lnTo>
                  <a:lnTo>
                    <a:pt x="1093" y="85"/>
                  </a:lnTo>
                  <a:lnTo>
                    <a:pt x="1093" y="82"/>
                  </a:lnTo>
                  <a:lnTo>
                    <a:pt x="1093" y="79"/>
                  </a:lnTo>
                  <a:lnTo>
                    <a:pt x="1095" y="77"/>
                  </a:lnTo>
                  <a:lnTo>
                    <a:pt x="1095" y="76"/>
                  </a:lnTo>
                  <a:lnTo>
                    <a:pt x="1096" y="75"/>
                  </a:lnTo>
                  <a:lnTo>
                    <a:pt x="1098" y="74"/>
                  </a:lnTo>
                  <a:lnTo>
                    <a:pt x="1103" y="73"/>
                  </a:lnTo>
                  <a:lnTo>
                    <a:pt x="1107" y="73"/>
                  </a:lnTo>
                  <a:lnTo>
                    <a:pt x="1147" y="74"/>
                  </a:lnTo>
                  <a:lnTo>
                    <a:pt x="1167" y="74"/>
                  </a:lnTo>
                  <a:lnTo>
                    <a:pt x="1187" y="74"/>
                  </a:lnTo>
                  <a:lnTo>
                    <a:pt x="1220" y="73"/>
                  </a:lnTo>
                  <a:lnTo>
                    <a:pt x="1223" y="73"/>
                  </a:lnTo>
                  <a:lnTo>
                    <a:pt x="1228" y="74"/>
                  </a:lnTo>
                  <a:lnTo>
                    <a:pt x="1230" y="75"/>
                  </a:lnTo>
                  <a:lnTo>
                    <a:pt x="1232" y="77"/>
                  </a:lnTo>
                  <a:lnTo>
                    <a:pt x="1233" y="79"/>
                  </a:lnTo>
                  <a:lnTo>
                    <a:pt x="1234" y="82"/>
                  </a:lnTo>
                  <a:lnTo>
                    <a:pt x="1233" y="84"/>
                  </a:lnTo>
                  <a:lnTo>
                    <a:pt x="1233" y="86"/>
                  </a:lnTo>
                  <a:lnTo>
                    <a:pt x="1232" y="88"/>
                  </a:lnTo>
                  <a:lnTo>
                    <a:pt x="1230" y="89"/>
                  </a:lnTo>
                  <a:lnTo>
                    <a:pt x="1227" y="91"/>
                  </a:lnTo>
                  <a:lnTo>
                    <a:pt x="1224" y="91"/>
                  </a:lnTo>
                  <a:lnTo>
                    <a:pt x="1221" y="91"/>
                  </a:lnTo>
                  <a:lnTo>
                    <a:pt x="1216" y="91"/>
                  </a:lnTo>
                  <a:lnTo>
                    <a:pt x="1210" y="92"/>
                  </a:lnTo>
                  <a:lnTo>
                    <a:pt x="1207" y="93"/>
                  </a:lnTo>
                  <a:lnTo>
                    <a:pt x="1205" y="94"/>
                  </a:lnTo>
                  <a:lnTo>
                    <a:pt x="1203" y="95"/>
                  </a:lnTo>
                  <a:lnTo>
                    <a:pt x="1202" y="97"/>
                  </a:lnTo>
                  <a:lnTo>
                    <a:pt x="1200" y="100"/>
                  </a:lnTo>
                  <a:lnTo>
                    <a:pt x="1200" y="103"/>
                  </a:lnTo>
                  <a:lnTo>
                    <a:pt x="1199" y="107"/>
                  </a:lnTo>
                  <a:lnTo>
                    <a:pt x="1198" y="112"/>
                  </a:lnTo>
                  <a:lnTo>
                    <a:pt x="1198" y="123"/>
                  </a:lnTo>
                  <a:lnTo>
                    <a:pt x="1198" y="138"/>
                  </a:lnTo>
                  <a:lnTo>
                    <a:pt x="1198" y="203"/>
                  </a:lnTo>
                  <a:lnTo>
                    <a:pt x="1198" y="280"/>
                  </a:lnTo>
                  <a:lnTo>
                    <a:pt x="1198" y="333"/>
                  </a:lnTo>
                  <a:lnTo>
                    <a:pt x="1198" y="355"/>
                  </a:lnTo>
                  <a:lnTo>
                    <a:pt x="1200" y="371"/>
                  </a:lnTo>
                  <a:lnTo>
                    <a:pt x="1200" y="376"/>
                  </a:lnTo>
                  <a:lnTo>
                    <a:pt x="1201" y="380"/>
                  </a:lnTo>
                  <a:lnTo>
                    <a:pt x="1202" y="383"/>
                  </a:lnTo>
                  <a:lnTo>
                    <a:pt x="1203" y="385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09" y="390"/>
                  </a:lnTo>
                  <a:lnTo>
                    <a:pt x="1212" y="390"/>
                  </a:lnTo>
                  <a:lnTo>
                    <a:pt x="1222" y="391"/>
                  </a:lnTo>
                  <a:lnTo>
                    <a:pt x="1232" y="392"/>
                  </a:lnTo>
                  <a:close/>
                  <a:moveTo>
                    <a:pt x="1504" y="392"/>
                  </a:moveTo>
                  <a:lnTo>
                    <a:pt x="1507" y="392"/>
                  </a:lnTo>
                  <a:lnTo>
                    <a:pt x="1510" y="393"/>
                  </a:lnTo>
                  <a:lnTo>
                    <a:pt x="1512" y="394"/>
                  </a:lnTo>
                  <a:lnTo>
                    <a:pt x="1514" y="395"/>
                  </a:lnTo>
                  <a:lnTo>
                    <a:pt x="1515" y="398"/>
                  </a:lnTo>
                  <a:lnTo>
                    <a:pt x="1515" y="400"/>
                  </a:lnTo>
                  <a:lnTo>
                    <a:pt x="1515" y="404"/>
                  </a:lnTo>
                  <a:lnTo>
                    <a:pt x="1514" y="406"/>
                  </a:lnTo>
                  <a:lnTo>
                    <a:pt x="1512" y="407"/>
                  </a:lnTo>
                  <a:lnTo>
                    <a:pt x="1511" y="408"/>
                  </a:lnTo>
                  <a:lnTo>
                    <a:pt x="1508" y="409"/>
                  </a:lnTo>
                  <a:lnTo>
                    <a:pt x="1506" y="410"/>
                  </a:lnTo>
                  <a:lnTo>
                    <a:pt x="1502" y="410"/>
                  </a:lnTo>
                  <a:lnTo>
                    <a:pt x="1477" y="410"/>
                  </a:lnTo>
                  <a:lnTo>
                    <a:pt x="1456" y="409"/>
                  </a:lnTo>
                  <a:lnTo>
                    <a:pt x="1436" y="409"/>
                  </a:lnTo>
                  <a:lnTo>
                    <a:pt x="1416" y="409"/>
                  </a:lnTo>
                  <a:lnTo>
                    <a:pt x="1383" y="410"/>
                  </a:lnTo>
                  <a:lnTo>
                    <a:pt x="1379" y="410"/>
                  </a:lnTo>
                  <a:lnTo>
                    <a:pt x="1376" y="409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70" y="405"/>
                  </a:lnTo>
                  <a:lnTo>
                    <a:pt x="1370" y="403"/>
                  </a:lnTo>
                  <a:lnTo>
                    <a:pt x="1369" y="400"/>
                  </a:lnTo>
                  <a:lnTo>
                    <a:pt x="1370" y="399"/>
                  </a:lnTo>
                  <a:lnTo>
                    <a:pt x="1370" y="398"/>
                  </a:lnTo>
                  <a:lnTo>
                    <a:pt x="1370" y="396"/>
                  </a:lnTo>
                  <a:lnTo>
                    <a:pt x="1371" y="395"/>
                  </a:lnTo>
                  <a:lnTo>
                    <a:pt x="1373" y="394"/>
                  </a:lnTo>
                  <a:lnTo>
                    <a:pt x="1375" y="393"/>
                  </a:lnTo>
                  <a:lnTo>
                    <a:pt x="1378" y="392"/>
                  </a:lnTo>
                  <a:lnTo>
                    <a:pt x="1381" y="392"/>
                  </a:lnTo>
                  <a:lnTo>
                    <a:pt x="1389" y="391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8" y="389"/>
                  </a:lnTo>
                  <a:lnTo>
                    <a:pt x="1400" y="388"/>
                  </a:lnTo>
                  <a:lnTo>
                    <a:pt x="1401" y="386"/>
                  </a:lnTo>
                  <a:lnTo>
                    <a:pt x="1402" y="384"/>
                  </a:lnTo>
                  <a:lnTo>
                    <a:pt x="1402" y="381"/>
                  </a:lnTo>
                  <a:lnTo>
                    <a:pt x="1403" y="378"/>
                  </a:lnTo>
                  <a:lnTo>
                    <a:pt x="1404" y="373"/>
                  </a:lnTo>
                  <a:lnTo>
                    <a:pt x="1405" y="357"/>
                  </a:lnTo>
                  <a:lnTo>
                    <a:pt x="1406" y="335"/>
                  </a:lnTo>
                  <a:lnTo>
                    <a:pt x="1406" y="280"/>
                  </a:lnTo>
                  <a:lnTo>
                    <a:pt x="1406" y="204"/>
                  </a:lnTo>
                  <a:lnTo>
                    <a:pt x="1406" y="138"/>
                  </a:lnTo>
                  <a:lnTo>
                    <a:pt x="1405" y="123"/>
                  </a:lnTo>
                  <a:lnTo>
                    <a:pt x="1405" y="112"/>
                  </a:lnTo>
                  <a:lnTo>
                    <a:pt x="1404" y="107"/>
                  </a:lnTo>
                  <a:lnTo>
                    <a:pt x="1404" y="103"/>
                  </a:lnTo>
                  <a:lnTo>
                    <a:pt x="1402" y="99"/>
                  </a:lnTo>
                  <a:lnTo>
                    <a:pt x="1401" y="97"/>
                  </a:lnTo>
                  <a:lnTo>
                    <a:pt x="1400" y="95"/>
                  </a:lnTo>
                  <a:lnTo>
                    <a:pt x="1398" y="94"/>
                  </a:lnTo>
                  <a:lnTo>
                    <a:pt x="1394" y="93"/>
                  </a:lnTo>
                  <a:lnTo>
                    <a:pt x="1388" y="92"/>
                  </a:lnTo>
                  <a:lnTo>
                    <a:pt x="1380" y="91"/>
                  </a:lnTo>
                  <a:lnTo>
                    <a:pt x="1377" y="91"/>
                  </a:lnTo>
                  <a:lnTo>
                    <a:pt x="1374" y="90"/>
                  </a:lnTo>
                  <a:lnTo>
                    <a:pt x="1372" y="89"/>
                  </a:lnTo>
                  <a:lnTo>
                    <a:pt x="1371" y="88"/>
                  </a:lnTo>
                  <a:lnTo>
                    <a:pt x="1369" y="85"/>
                  </a:lnTo>
                  <a:lnTo>
                    <a:pt x="1369" y="82"/>
                  </a:lnTo>
                  <a:lnTo>
                    <a:pt x="1369" y="79"/>
                  </a:lnTo>
                  <a:lnTo>
                    <a:pt x="1370" y="77"/>
                  </a:lnTo>
                  <a:lnTo>
                    <a:pt x="1372" y="75"/>
                  </a:lnTo>
                  <a:lnTo>
                    <a:pt x="1374" y="74"/>
                  </a:lnTo>
                  <a:lnTo>
                    <a:pt x="1379" y="73"/>
                  </a:lnTo>
                  <a:lnTo>
                    <a:pt x="1384" y="73"/>
                  </a:lnTo>
                  <a:lnTo>
                    <a:pt x="1415" y="74"/>
                  </a:lnTo>
                  <a:lnTo>
                    <a:pt x="1439" y="74"/>
                  </a:lnTo>
                  <a:lnTo>
                    <a:pt x="1459" y="74"/>
                  </a:lnTo>
                  <a:lnTo>
                    <a:pt x="1490" y="73"/>
                  </a:lnTo>
                  <a:lnTo>
                    <a:pt x="1496" y="74"/>
                  </a:lnTo>
                  <a:lnTo>
                    <a:pt x="1499" y="74"/>
                  </a:lnTo>
                  <a:lnTo>
                    <a:pt x="1501" y="75"/>
                  </a:lnTo>
                  <a:lnTo>
                    <a:pt x="1502" y="76"/>
                  </a:lnTo>
                  <a:lnTo>
                    <a:pt x="1503" y="78"/>
                  </a:lnTo>
                  <a:lnTo>
                    <a:pt x="1504" y="80"/>
                  </a:lnTo>
                  <a:lnTo>
                    <a:pt x="1504" y="82"/>
                  </a:lnTo>
                  <a:lnTo>
                    <a:pt x="1504" y="83"/>
                  </a:lnTo>
                  <a:lnTo>
                    <a:pt x="1504" y="85"/>
                  </a:lnTo>
                  <a:lnTo>
                    <a:pt x="1503" y="86"/>
                  </a:lnTo>
                  <a:lnTo>
                    <a:pt x="1502" y="88"/>
                  </a:lnTo>
                  <a:lnTo>
                    <a:pt x="1501" y="89"/>
                  </a:lnTo>
                  <a:lnTo>
                    <a:pt x="1499" y="90"/>
                  </a:lnTo>
                  <a:lnTo>
                    <a:pt x="1496" y="91"/>
                  </a:lnTo>
                  <a:lnTo>
                    <a:pt x="1493" y="91"/>
                  </a:lnTo>
                  <a:lnTo>
                    <a:pt x="1487" y="91"/>
                  </a:lnTo>
                  <a:lnTo>
                    <a:pt x="1481" y="92"/>
                  </a:lnTo>
                  <a:lnTo>
                    <a:pt x="1478" y="93"/>
                  </a:lnTo>
                  <a:lnTo>
                    <a:pt x="1476" y="94"/>
                  </a:lnTo>
                  <a:lnTo>
                    <a:pt x="1474" y="95"/>
                  </a:lnTo>
                  <a:lnTo>
                    <a:pt x="1473" y="97"/>
                  </a:lnTo>
                  <a:lnTo>
                    <a:pt x="1471" y="100"/>
                  </a:lnTo>
                  <a:lnTo>
                    <a:pt x="1470" y="103"/>
                  </a:lnTo>
                  <a:lnTo>
                    <a:pt x="1469" y="112"/>
                  </a:lnTo>
                  <a:lnTo>
                    <a:pt x="1469" y="123"/>
                  </a:lnTo>
                  <a:lnTo>
                    <a:pt x="1468" y="138"/>
                  </a:lnTo>
                  <a:lnTo>
                    <a:pt x="1468" y="204"/>
                  </a:lnTo>
                  <a:lnTo>
                    <a:pt x="1468" y="280"/>
                  </a:lnTo>
                  <a:lnTo>
                    <a:pt x="1469" y="336"/>
                  </a:lnTo>
                  <a:lnTo>
                    <a:pt x="1469" y="357"/>
                  </a:lnTo>
                  <a:lnTo>
                    <a:pt x="1470" y="374"/>
                  </a:lnTo>
                  <a:lnTo>
                    <a:pt x="1471" y="381"/>
                  </a:lnTo>
                  <a:lnTo>
                    <a:pt x="1472" y="384"/>
                  </a:lnTo>
                  <a:lnTo>
                    <a:pt x="1474" y="386"/>
                  </a:lnTo>
                  <a:lnTo>
                    <a:pt x="1475" y="388"/>
                  </a:lnTo>
                  <a:lnTo>
                    <a:pt x="1477" y="389"/>
                  </a:lnTo>
                  <a:lnTo>
                    <a:pt x="1480" y="390"/>
                  </a:lnTo>
                  <a:lnTo>
                    <a:pt x="1483" y="390"/>
                  </a:lnTo>
                  <a:lnTo>
                    <a:pt x="1493" y="391"/>
                  </a:lnTo>
                  <a:lnTo>
                    <a:pt x="1504" y="392"/>
                  </a:lnTo>
                  <a:close/>
                  <a:moveTo>
                    <a:pt x="1859" y="332"/>
                  </a:moveTo>
                  <a:lnTo>
                    <a:pt x="1862" y="333"/>
                  </a:lnTo>
                  <a:lnTo>
                    <a:pt x="1864" y="334"/>
                  </a:lnTo>
                  <a:lnTo>
                    <a:pt x="1865" y="335"/>
                  </a:lnTo>
                  <a:lnTo>
                    <a:pt x="1866" y="337"/>
                  </a:lnTo>
                  <a:lnTo>
                    <a:pt x="1867" y="341"/>
                  </a:lnTo>
                  <a:lnTo>
                    <a:pt x="1867" y="345"/>
                  </a:lnTo>
                  <a:lnTo>
                    <a:pt x="1867" y="353"/>
                  </a:lnTo>
                  <a:lnTo>
                    <a:pt x="1865" y="367"/>
                  </a:lnTo>
                  <a:lnTo>
                    <a:pt x="1863" y="383"/>
                  </a:lnTo>
                  <a:lnTo>
                    <a:pt x="1862" y="390"/>
                  </a:lnTo>
                  <a:lnTo>
                    <a:pt x="1861" y="396"/>
                  </a:lnTo>
                  <a:lnTo>
                    <a:pt x="1859" y="400"/>
                  </a:lnTo>
                  <a:lnTo>
                    <a:pt x="1857" y="404"/>
                  </a:lnTo>
                  <a:lnTo>
                    <a:pt x="1855" y="407"/>
                  </a:lnTo>
                  <a:lnTo>
                    <a:pt x="1852" y="409"/>
                  </a:lnTo>
                  <a:lnTo>
                    <a:pt x="1848" y="410"/>
                  </a:lnTo>
                  <a:lnTo>
                    <a:pt x="1843" y="411"/>
                  </a:lnTo>
                  <a:lnTo>
                    <a:pt x="1837" y="411"/>
                  </a:lnTo>
                  <a:lnTo>
                    <a:pt x="1829" y="411"/>
                  </a:lnTo>
                  <a:lnTo>
                    <a:pt x="1785" y="411"/>
                  </a:lnTo>
                  <a:lnTo>
                    <a:pt x="1750" y="410"/>
                  </a:lnTo>
                  <a:lnTo>
                    <a:pt x="1728" y="409"/>
                  </a:lnTo>
                  <a:lnTo>
                    <a:pt x="1707" y="409"/>
                  </a:lnTo>
                  <a:lnTo>
                    <a:pt x="1688" y="409"/>
                  </a:lnTo>
                  <a:lnTo>
                    <a:pt x="1654" y="410"/>
                  </a:lnTo>
                  <a:lnTo>
                    <a:pt x="1650" y="410"/>
                  </a:lnTo>
                  <a:lnTo>
                    <a:pt x="1647" y="409"/>
                  </a:lnTo>
                  <a:lnTo>
                    <a:pt x="1645" y="408"/>
                  </a:lnTo>
                  <a:lnTo>
                    <a:pt x="1643" y="407"/>
                  </a:lnTo>
                  <a:lnTo>
                    <a:pt x="1642" y="405"/>
                  </a:lnTo>
                  <a:lnTo>
                    <a:pt x="1641" y="403"/>
                  </a:lnTo>
                  <a:lnTo>
                    <a:pt x="1641" y="401"/>
                  </a:lnTo>
                  <a:lnTo>
                    <a:pt x="1641" y="399"/>
                  </a:lnTo>
                  <a:lnTo>
                    <a:pt x="1641" y="398"/>
                  </a:lnTo>
                  <a:lnTo>
                    <a:pt x="1642" y="396"/>
                  </a:lnTo>
                  <a:lnTo>
                    <a:pt x="1643" y="395"/>
                  </a:lnTo>
                  <a:lnTo>
                    <a:pt x="1644" y="394"/>
                  </a:lnTo>
                  <a:lnTo>
                    <a:pt x="1646" y="393"/>
                  </a:lnTo>
                  <a:lnTo>
                    <a:pt x="1649" y="392"/>
                  </a:lnTo>
                  <a:lnTo>
                    <a:pt x="1652" y="392"/>
                  </a:lnTo>
                  <a:lnTo>
                    <a:pt x="1661" y="391"/>
                  </a:lnTo>
                  <a:lnTo>
                    <a:pt x="1666" y="390"/>
                  </a:lnTo>
                  <a:lnTo>
                    <a:pt x="1668" y="390"/>
                  </a:lnTo>
                  <a:lnTo>
                    <a:pt x="1669" y="389"/>
                  </a:lnTo>
                  <a:lnTo>
                    <a:pt x="1672" y="385"/>
                  </a:lnTo>
                  <a:lnTo>
                    <a:pt x="1673" y="383"/>
                  </a:lnTo>
                  <a:lnTo>
                    <a:pt x="1673" y="380"/>
                  </a:lnTo>
                  <a:lnTo>
                    <a:pt x="1675" y="371"/>
                  </a:lnTo>
                  <a:lnTo>
                    <a:pt x="1676" y="355"/>
                  </a:lnTo>
                  <a:lnTo>
                    <a:pt x="1677" y="333"/>
                  </a:lnTo>
                  <a:lnTo>
                    <a:pt x="1677" y="280"/>
                  </a:lnTo>
                  <a:lnTo>
                    <a:pt x="1677" y="203"/>
                  </a:lnTo>
                  <a:lnTo>
                    <a:pt x="1677" y="138"/>
                  </a:lnTo>
                  <a:lnTo>
                    <a:pt x="1677" y="123"/>
                  </a:lnTo>
                  <a:lnTo>
                    <a:pt x="1676" y="112"/>
                  </a:lnTo>
                  <a:lnTo>
                    <a:pt x="1675" y="104"/>
                  </a:lnTo>
                  <a:lnTo>
                    <a:pt x="1674" y="101"/>
                  </a:lnTo>
                  <a:lnTo>
                    <a:pt x="1673" y="98"/>
                  </a:lnTo>
                  <a:lnTo>
                    <a:pt x="1671" y="96"/>
                  </a:lnTo>
                  <a:lnTo>
                    <a:pt x="1669" y="95"/>
                  </a:lnTo>
                  <a:lnTo>
                    <a:pt x="1666" y="93"/>
                  </a:lnTo>
                  <a:lnTo>
                    <a:pt x="1662" y="92"/>
                  </a:lnTo>
                  <a:lnTo>
                    <a:pt x="1656" y="91"/>
                  </a:lnTo>
                  <a:lnTo>
                    <a:pt x="1649" y="91"/>
                  </a:lnTo>
                  <a:lnTo>
                    <a:pt x="1646" y="91"/>
                  </a:lnTo>
                  <a:lnTo>
                    <a:pt x="1643" y="90"/>
                  </a:lnTo>
                  <a:lnTo>
                    <a:pt x="1641" y="89"/>
                  </a:lnTo>
                  <a:lnTo>
                    <a:pt x="1639" y="88"/>
                  </a:lnTo>
                  <a:lnTo>
                    <a:pt x="1638" y="87"/>
                  </a:lnTo>
                  <a:lnTo>
                    <a:pt x="1637" y="85"/>
                  </a:lnTo>
                  <a:lnTo>
                    <a:pt x="1637" y="82"/>
                  </a:lnTo>
                  <a:lnTo>
                    <a:pt x="1637" y="79"/>
                  </a:lnTo>
                  <a:lnTo>
                    <a:pt x="1639" y="77"/>
                  </a:lnTo>
                  <a:lnTo>
                    <a:pt x="1639" y="76"/>
                  </a:lnTo>
                  <a:lnTo>
                    <a:pt x="1640" y="75"/>
                  </a:lnTo>
                  <a:lnTo>
                    <a:pt x="1642" y="74"/>
                  </a:lnTo>
                  <a:lnTo>
                    <a:pt x="1647" y="73"/>
                  </a:lnTo>
                  <a:lnTo>
                    <a:pt x="1651" y="73"/>
                  </a:lnTo>
                  <a:lnTo>
                    <a:pt x="1688" y="74"/>
                  </a:lnTo>
                  <a:lnTo>
                    <a:pt x="1709" y="74"/>
                  </a:lnTo>
                  <a:lnTo>
                    <a:pt x="1731" y="74"/>
                  </a:lnTo>
                  <a:lnTo>
                    <a:pt x="1766" y="73"/>
                  </a:lnTo>
                  <a:lnTo>
                    <a:pt x="1770" y="73"/>
                  </a:lnTo>
                  <a:lnTo>
                    <a:pt x="1774" y="74"/>
                  </a:lnTo>
                  <a:lnTo>
                    <a:pt x="1776" y="75"/>
                  </a:lnTo>
                  <a:lnTo>
                    <a:pt x="1778" y="77"/>
                  </a:lnTo>
                  <a:lnTo>
                    <a:pt x="1779" y="79"/>
                  </a:lnTo>
                  <a:lnTo>
                    <a:pt x="1780" y="82"/>
                  </a:lnTo>
                  <a:lnTo>
                    <a:pt x="1780" y="84"/>
                  </a:lnTo>
                  <a:lnTo>
                    <a:pt x="1779" y="86"/>
                  </a:lnTo>
                  <a:lnTo>
                    <a:pt x="1778" y="88"/>
                  </a:lnTo>
                  <a:lnTo>
                    <a:pt x="1777" y="89"/>
                  </a:lnTo>
                  <a:lnTo>
                    <a:pt x="1773" y="91"/>
                  </a:lnTo>
                  <a:lnTo>
                    <a:pt x="1770" y="91"/>
                  </a:lnTo>
                  <a:lnTo>
                    <a:pt x="1767" y="91"/>
                  </a:lnTo>
                  <a:lnTo>
                    <a:pt x="1760" y="91"/>
                  </a:lnTo>
                  <a:lnTo>
                    <a:pt x="1752" y="92"/>
                  </a:lnTo>
                  <a:lnTo>
                    <a:pt x="1749" y="93"/>
                  </a:lnTo>
                  <a:lnTo>
                    <a:pt x="1747" y="94"/>
                  </a:lnTo>
                  <a:lnTo>
                    <a:pt x="1745" y="95"/>
                  </a:lnTo>
                  <a:lnTo>
                    <a:pt x="1744" y="97"/>
                  </a:lnTo>
                  <a:lnTo>
                    <a:pt x="1742" y="100"/>
                  </a:lnTo>
                  <a:lnTo>
                    <a:pt x="1741" y="103"/>
                  </a:lnTo>
                  <a:lnTo>
                    <a:pt x="1741" y="107"/>
                  </a:lnTo>
                  <a:lnTo>
                    <a:pt x="1740" y="112"/>
                  </a:lnTo>
                  <a:lnTo>
                    <a:pt x="1740" y="123"/>
                  </a:lnTo>
                  <a:lnTo>
                    <a:pt x="1740" y="138"/>
                  </a:lnTo>
                  <a:lnTo>
                    <a:pt x="1740" y="203"/>
                  </a:lnTo>
                  <a:lnTo>
                    <a:pt x="1740" y="280"/>
                  </a:lnTo>
                  <a:lnTo>
                    <a:pt x="1740" y="314"/>
                  </a:lnTo>
                  <a:lnTo>
                    <a:pt x="1740" y="328"/>
                  </a:lnTo>
                  <a:lnTo>
                    <a:pt x="1740" y="340"/>
                  </a:lnTo>
                  <a:lnTo>
                    <a:pt x="1741" y="351"/>
                  </a:lnTo>
                  <a:lnTo>
                    <a:pt x="1743" y="359"/>
                  </a:lnTo>
                  <a:lnTo>
                    <a:pt x="1744" y="365"/>
                  </a:lnTo>
                  <a:lnTo>
                    <a:pt x="1747" y="368"/>
                  </a:lnTo>
                  <a:lnTo>
                    <a:pt x="1752" y="372"/>
                  </a:lnTo>
                  <a:lnTo>
                    <a:pt x="1756" y="373"/>
                  </a:lnTo>
                  <a:lnTo>
                    <a:pt x="1760" y="375"/>
                  </a:lnTo>
                  <a:lnTo>
                    <a:pt x="1767" y="376"/>
                  </a:lnTo>
                  <a:lnTo>
                    <a:pt x="1774" y="376"/>
                  </a:lnTo>
                  <a:lnTo>
                    <a:pt x="1794" y="377"/>
                  </a:lnTo>
                  <a:lnTo>
                    <a:pt x="1809" y="377"/>
                  </a:lnTo>
                  <a:lnTo>
                    <a:pt x="1816" y="376"/>
                  </a:lnTo>
                  <a:lnTo>
                    <a:pt x="1822" y="375"/>
                  </a:lnTo>
                  <a:lnTo>
                    <a:pt x="1827" y="374"/>
                  </a:lnTo>
                  <a:lnTo>
                    <a:pt x="1832" y="372"/>
                  </a:lnTo>
                  <a:lnTo>
                    <a:pt x="1836" y="370"/>
                  </a:lnTo>
                  <a:lnTo>
                    <a:pt x="1840" y="366"/>
                  </a:lnTo>
                  <a:lnTo>
                    <a:pt x="1843" y="362"/>
                  </a:lnTo>
                  <a:lnTo>
                    <a:pt x="1846" y="356"/>
                  </a:lnTo>
                  <a:lnTo>
                    <a:pt x="1848" y="349"/>
                  </a:lnTo>
                  <a:lnTo>
                    <a:pt x="1849" y="343"/>
                  </a:lnTo>
                  <a:lnTo>
                    <a:pt x="1850" y="338"/>
                  </a:lnTo>
                  <a:lnTo>
                    <a:pt x="1851" y="337"/>
                  </a:lnTo>
                  <a:lnTo>
                    <a:pt x="1852" y="335"/>
                  </a:lnTo>
                  <a:lnTo>
                    <a:pt x="1854" y="334"/>
                  </a:lnTo>
                  <a:lnTo>
                    <a:pt x="1855" y="333"/>
                  </a:lnTo>
                  <a:lnTo>
                    <a:pt x="1857" y="332"/>
                  </a:lnTo>
                  <a:lnTo>
                    <a:pt x="1859" y="332"/>
                  </a:lnTo>
                  <a:close/>
                  <a:moveTo>
                    <a:pt x="2052" y="265"/>
                  </a:moveTo>
                  <a:lnTo>
                    <a:pt x="2120" y="265"/>
                  </a:lnTo>
                  <a:lnTo>
                    <a:pt x="2087" y="170"/>
                  </a:lnTo>
                  <a:lnTo>
                    <a:pt x="2052" y="265"/>
                  </a:lnTo>
                  <a:close/>
                  <a:moveTo>
                    <a:pt x="2266" y="392"/>
                  </a:moveTo>
                  <a:lnTo>
                    <a:pt x="2269" y="392"/>
                  </a:lnTo>
                  <a:lnTo>
                    <a:pt x="2271" y="393"/>
                  </a:lnTo>
                  <a:lnTo>
                    <a:pt x="2273" y="394"/>
                  </a:lnTo>
                  <a:lnTo>
                    <a:pt x="2275" y="395"/>
                  </a:lnTo>
                  <a:lnTo>
                    <a:pt x="2276" y="396"/>
                  </a:lnTo>
                  <a:lnTo>
                    <a:pt x="2276" y="398"/>
                  </a:lnTo>
                  <a:lnTo>
                    <a:pt x="2277" y="401"/>
                  </a:lnTo>
                  <a:lnTo>
                    <a:pt x="2276" y="404"/>
                  </a:lnTo>
                  <a:lnTo>
                    <a:pt x="2276" y="405"/>
                  </a:lnTo>
                  <a:lnTo>
                    <a:pt x="2275" y="406"/>
                  </a:lnTo>
                  <a:lnTo>
                    <a:pt x="2272" y="408"/>
                  </a:lnTo>
                  <a:lnTo>
                    <a:pt x="2270" y="409"/>
                  </a:lnTo>
                  <a:lnTo>
                    <a:pt x="2266" y="410"/>
                  </a:lnTo>
                  <a:lnTo>
                    <a:pt x="2262" y="410"/>
                  </a:lnTo>
                  <a:lnTo>
                    <a:pt x="2252" y="410"/>
                  </a:lnTo>
                  <a:lnTo>
                    <a:pt x="2220" y="410"/>
                  </a:lnTo>
                  <a:lnTo>
                    <a:pt x="2173" y="409"/>
                  </a:lnTo>
                  <a:lnTo>
                    <a:pt x="2171" y="409"/>
                  </a:lnTo>
                  <a:lnTo>
                    <a:pt x="2165" y="409"/>
                  </a:lnTo>
                  <a:lnTo>
                    <a:pt x="2163" y="408"/>
                  </a:lnTo>
                  <a:lnTo>
                    <a:pt x="2160" y="407"/>
                  </a:lnTo>
                  <a:lnTo>
                    <a:pt x="2158" y="406"/>
                  </a:lnTo>
                  <a:lnTo>
                    <a:pt x="2157" y="405"/>
                  </a:lnTo>
                  <a:lnTo>
                    <a:pt x="2156" y="403"/>
                  </a:lnTo>
                  <a:lnTo>
                    <a:pt x="2156" y="401"/>
                  </a:lnTo>
                  <a:lnTo>
                    <a:pt x="2156" y="398"/>
                  </a:lnTo>
                  <a:lnTo>
                    <a:pt x="2157" y="396"/>
                  </a:lnTo>
                  <a:lnTo>
                    <a:pt x="2158" y="394"/>
                  </a:lnTo>
                  <a:lnTo>
                    <a:pt x="2160" y="393"/>
                  </a:lnTo>
                  <a:lnTo>
                    <a:pt x="2163" y="392"/>
                  </a:lnTo>
                  <a:lnTo>
                    <a:pt x="2166" y="391"/>
                  </a:lnTo>
                  <a:lnTo>
                    <a:pt x="2166" y="389"/>
                  </a:lnTo>
                  <a:lnTo>
                    <a:pt x="2132" y="297"/>
                  </a:lnTo>
                  <a:lnTo>
                    <a:pt x="2040" y="297"/>
                  </a:lnTo>
                  <a:lnTo>
                    <a:pt x="2017" y="359"/>
                  </a:lnTo>
                  <a:lnTo>
                    <a:pt x="2015" y="367"/>
                  </a:lnTo>
                  <a:lnTo>
                    <a:pt x="2013" y="373"/>
                  </a:lnTo>
                  <a:lnTo>
                    <a:pt x="2012" y="379"/>
                  </a:lnTo>
                  <a:lnTo>
                    <a:pt x="2011" y="384"/>
                  </a:lnTo>
                  <a:lnTo>
                    <a:pt x="2012" y="386"/>
                  </a:lnTo>
                  <a:lnTo>
                    <a:pt x="2013" y="389"/>
                  </a:lnTo>
                  <a:lnTo>
                    <a:pt x="2014" y="390"/>
                  </a:lnTo>
                  <a:lnTo>
                    <a:pt x="2016" y="391"/>
                  </a:lnTo>
                  <a:lnTo>
                    <a:pt x="2019" y="392"/>
                  </a:lnTo>
                  <a:lnTo>
                    <a:pt x="2023" y="392"/>
                  </a:lnTo>
                  <a:lnTo>
                    <a:pt x="2029" y="392"/>
                  </a:lnTo>
                  <a:lnTo>
                    <a:pt x="2032" y="392"/>
                  </a:lnTo>
                  <a:lnTo>
                    <a:pt x="2036" y="393"/>
                  </a:lnTo>
                  <a:lnTo>
                    <a:pt x="2038" y="394"/>
                  </a:lnTo>
                  <a:lnTo>
                    <a:pt x="2039" y="396"/>
                  </a:lnTo>
                  <a:lnTo>
                    <a:pt x="2040" y="398"/>
                  </a:lnTo>
                  <a:lnTo>
                    <a:pt x="2041" y="401"/>
                  </a:lnTo>
                  <a:lnTo>
                    <a:pt x="2040" y="404"/>
                  </a:lnTo>
                  <a:lnTo>
                    <a:pt x="2039" y="405"/>
                  </a:lnTo>
                  <a:lnTo>
                    <a:pt x="2038" y="407"/>
                  </a:lnTo>
                  <a:lnTo>
                    <a:pt x="2037" y="408"/>
                  </a:lnTo>
                  <a:lnTo>
                    <a:pt x="2035" y="409"/>
                  </a:lnTo>
                  <a:lnTo>
                    <a:pt x="2032" y="410"/>
                  </a:lnTo>
                  <a:lnTo>
                    <a:pt x="2029" y="410"/>
                  </a:lnTo>
                  <a:lnTo>
                    <a:pt x="2006" y="409"/>
                  </a:lnTo>
                  <a:lnTo>
                    <a:pt x="1984" y="409"/>
                  </a:lnTo>
                  <a:lnTo>
                    <a:pt x="1975" y="409"/>
                  </a:lnTo>
                  <a:lnTo>
                    <a:pt x="1957" y="410"/>
                  </a:lnTo>
                  <a:lnTo>
                    <a:pt x="1935" y="410"/>
                  </a:lnTo>
                  <a:lnTo>
                    <a:pt x="1931" y="410"/>
                  </a:lnTo>
                  <a:lnTo>
                    <a:pt x="1927" y="409"/>
                  </a:lnTo>
                  <a:lnTo>
                    <a:pt x="1925" y="408"/>
                  </a:lnTo>
                  <a:lnTo>
                    <a:pt x="1923" y="406"/>
                  </a:lnTo>
                  <a:lnTo>
                    <a:pt x="1922" y="404"/>
                  </a:lnTo>
                  <a:lnTo>
                    <a:pt x="1922" y="401"/>
                  </a:lnTo>
                  <a:lnTo>
                    <a:pt x="1922" y="398"/>
                  </a:lnTo>
                  <a:lnTo>
                    <a:pt x="1922" y="397"/>
                  </a:lnTo>
                  <a:lnTo>
                    <a:pt x="1923" y="395"/>
                  </a:lnTo>
                  <a:lnTo>
                    <a:pt x="1925" y="394"/>
                  </a:lnTo>
                  <a:lnTo>
                    <a:pt x="1926" y="393"/>
                  </a:lnTo>
                  <a:lnTo>
                    <a:pt x="1929" y="392"/>
                  </a:lnTo>
                  <a:lnTo>
                    <a:pt x="1932" y="392"/>
                  </a:lnTo>
                  <a:lnTo>
                    <a:pt x="1944" y="391"/>
                  </a:lnTo>
                  <a:lnTo>
                    <a:pt x="1950" y="390"/>
                  </a:lnTo>
                  <a:lnTo>
                    <a:pt x="1952" y="389"/>
                  </a:lnTo>
                  <a:lnTo>
                    <a:pt x="1955" y="388"/>
                  </a:lnTo>
                  <a:lnTo>
                    <a:pt x="1959" y="385"/>
                  </a:lnTo>
                  <a:lnTo>
                    <a:pt x="1963" y="381"/>
                  </a:lnTo>
                  <a:lnTo>
                    <a:pt x="1966" y="376"/>
                  </a:lnTo>
                  <a:lnTo>
                    <a:pt x="1969" y="370"/>
                  </a:lnTo>
                  <a:lnTo>
                    <a:pt x="1973" y="363"/>
                  </a:lnTo>
                  <a:lnTo>
                    <a:pt x="1976" y="355"/>
                  </a:lnTo>
                  <a:lnTo>
                    <a:pt x="2081" y="84"/>
                  </a:lnTo>
                  <a:lnTo>
                    <a:pt x="2084" y="76"/>
                  </a:lnTo>
                  <a:lnTo>
                    <a:pt x="2086" y="73"/>
                  </a:lnTo>
                  <a:lnTo>
                    <a:pt x="2088" y="70"/>
                  </a:lnTo>
                  <a:lnTo>
                    <a:pt x="2090" y="67"/>
                  </a:lnTo>
                  <a:lnTo>
                    <a:pt x="2092" y="66"/>
                  </a:lnTo>
                  <a:lnTo>
                    <a:pt x="2094" y="64"/>
                  </a:lnTo>
                  <a:lnTo>
                    <a:pt x="2097" y="64"/>
                  </a:lnTo>
                  <a:lnTo>
                    <a:pt x="2100" y="64"/>
                  </a:lnTo>
                  <a:lnTo>
                    <a:pt x="2102" y="65"/>
                  </a:lnTo>
                  <a:lnTo>
                    <a:pt x="2104" y="67"/>
                  </a:lnTo>
                  <a:lnTo>
                    <a:pt x="2106" y="69"/>
                  </a:lnTo>
                  <a:lnTo>
                    <a:pt x="2109" y="74"/>
                  </a:lnTo>
                  <a:lnTo>
                    <a:pt x="2112" y="81"/>
                  </a:lnTo>
                  <a:lnTo>
                    <a:pt x="2126" y="115"/>
                  </a:lnTo>
                  <a:lnTo>
                    <a:pt x="2150" y="176"/>
                  </a:lnTo>
                  <a:lnTo>
                    <a:pt x="2186" y="270"/>
                  </a:lnTo>
                  <a:lnTo>
                    <a:pt x="2216" y="346"/>
                  </a:lnTo>
                  <a:lnTo>
                    <a:pt x="2222" y="360"/>
                  </a:lnTo>
                  <a:lnTo>
                    <a:pt x="2228" y="370"/>
                  </a:lnTo>
                  <a:lnTo>
                    <a:pt x="2230" y="374"/>
                  </a:lnTo>
                  <a:lnTo>
                    <a:pt x="2233" y="377"/>
                  </a:lnTo>
                  <a:lnTo>
                    <a:pt x="2235" y="380"/>
                  </a:lnTo>
                  <a:lnTo>
                    <a:pt x="2237" y="383"/>
                  </a:lnTo>
                  <a:lnTo>
                    <a:pt x="2241" y="386"/>
                  </a:lnTo>
                  <a:lnTo>
                    <a:pt x="2244" y="388"/>
                  </a:lnTo>
                  <a:lnTo>
                    <a:pt x="2247" y="390"/>
                  </a:lnTo>
                  <a:lnTo>
                    <a:pt x="2250" y="390"/>
                  </a:lnTo>
                  <a:lnTo>
                    <a:pt x="2258" y="391"/>
                  </a:lnTo>
                  <a:lnTo>
                    <a:pt x="2266" y="392"/>
                  </a:lnTo>
                  <a:close/>
                  <a:moveTo>
                    <a:pt x="2489" y="392"/>
                  </a:moveTo>
                  <a:lnTo>
                    <a:pt x="2493" y="392"/>
                  </a:lnTo>
                  <a:lnTo>
                    <a:pt x="2496" y="393"/>
                  </a:lnTo>
                  <a:lnTo>
                    <a:pt x="2498" y="394"/>
                  </a:lnTo>
                  <a:lnTo>
                    <a:pt x="2499" y="395"/>
                  </a:lnTo>
                  <a:lnTo>
                    <a:pt x="2501" y="398"/>
                  </a:lnTo>
                  <a:lnTo>
                    <a:pt x="2501" y="400"/>
                  </a:lnTo>
                  <a:lnTo>
                    <a:pt x="2501" y="404"/>
                  </a:lnTo>
                  <a:lnTo>
                    <a:pt x="2500" y="406"/>
                  </a:lnTo>
                  <a:lnTo>
                    <a:pt x="2498" y="407"/>
                  </a:lnTo>
                  <a:lnTo>
                    <a:pt x="2497" y="408"/>
                  </a:lnTo>
                  <a:lnTo>
                    <a:pt x="2494" y="409"/>
                  </a:lnTo>
                  <a:lnTo>
                    <a:pt x="2492" y="410"/>
                  </a:lnTo>
                  <a:lnTo>
                    <a:pt x="2488" y="410"/>
                  </a:lnTo>
                  <a:lnTo>
                    <a:pt x="2463" y="410"/>
                  </a:lnTo>
                  <a:lnTo>
                    <a:pt x="2442" y="409"/>
                  </a:lnTo>
                  <a:lnTo>
                    <a:pt x="2422" y="409"/>
                  </a:lnTo>
                  <a:lnTo>
                    <a:pt x="2402" y="409"/>
                  </a:lnTo>
                  <a:lnTo>
                    <a:pt x="2369" y="410"/>
                  </a:lnTo>
                  <a:lnTo>
                    <a:pt x="2365" y="410"/>
                  </a:lnTo>
                  <a:lnTo>
                    <a:pt x="2362" y="409"/>
                  </a:lnTo>
                  <a:lnTo>
                    <a:pt x="2359" y="408"/>
                  </a:lnTo>
                  <a:lnTo>
                    <a:pt x="2357" y="406"/>
                  </a:lnTo>
                  <a:lnTo>
                    <a:pt x="2356" y="405"/>
                  </a:lnTo>
                  <a:lnTo>
                    <a:pt x="2356" y="403"/>
                  </a:lnTo>
                  <a:lnTo>
                    <a:pt x="2355" y="400"/>
                  </a:lnTo>
                  <a:lnTo>
                    <a:pt x="2355" y="399"/>
                  </a:lnTo>
                  <a:lnTo>
                    <a:pt x="2356" y="398"/>
                  </a:lnTo>
                  <a:lnTo>
                    <a:pt x="2356" y="396"/>
                  </a:lnTo>
                  <a:lnTo>
                    <a:pt x="2357" y="395"/>
                  </a:lnTo>
                  <a:lnTo>
                    <a:pt x="2359" y="394"/>
                  </a:lnTo>
                  <a:lnTo>
                    <a:pt x="2361" y="393"/>
                  </a:lnTo>
                  <a:lnTo>
                    <a:pt x="2364" y="392"/>
                  </a:lnTo>
                  <a:lnTo>
                    <a:pt x="2367" y="392"/>
                  </a:lnTo>
                  <a:lnTo>
                    <a:pt x="2375" y="391"/>
                  </a:lnTo>
                  <a:lnTo>
                    <a:pt x="2381" y="390"/>
                  </a:lnTo>
                  <a:lnTo>
                    <a:pt x="2383" y="390"/>
                  </a:lnTo>
                  <a:lnTo>
                    <a:pt x="2384" y="389"/>
                  </a:lnTo>
                  <a:lnTo>
                    <a:pt x="2386" y="388"/>
                  </a:lnTo>
                  <a:lnTo>
                    <a:pt x="2387" y="386"/>
                  </a:lnTo>
                  <a:lnTo>
                    <a:pt x="2388" y="384"/>
                  </a:lnTo>
                  <a:lnTo>
                    <a:pt x="2388" y="381"/>
                  </a:lnTo>
                  <a:lnTo>
                    <a:pt x="2390" y="373"/>
                  </a:lnTo>
                  <a:lnTo>
                    <a:pt x="2391" y="357"/>
                  </a:lnTo>
                  <a:lnTo>
                    <a:pt x="2391" y="335"/>
                  </a:lnTo>
                  <a:lnTo>
                    <a:pt x="2392" y="280"/>
                  </a:lnTo>
                  <a:lnTo>
                    <a:pt x="2392" y="204"/>
                  </a:lnTo>
                  <a:lnTo>
                    <a:pt x="2392" y="138"/>
                  </a:lnTo>
                  <a:lnTo>
                    <a:pt x="2391" y="123"/>
                  </a:lnTo>
                  <a:lnTo>
                    <a:pt x="2391" y="112"/>
                  </a:lnTo>
                  <a:lnTo>
                    <a:pt x="2390" y="107"/>
                  </a:lnTo>
                  <a:lnTo>
                    <a:pt x="2390" y="103"/>
                  </a:lnTo>
                  <a:lnTo>
                    <a:pt x="2388" y="99"/>
                  </a:lnTo>
                  <a:lnTo>
                    <a:pt x="2387" y="97"/>
                  </a:lnTo>
                  <a:lnTo>
                    <a:pt x="2386" y="95"/>
                  </a:lnTo>
                  <a:lnTo>
                    <a:pt x="2384" y="94"/>
                  </a:lnTo>
                  <a:lnTo>
                    <a:pt x="2380" y="93"/>
                  </a:lnTo>
                  <a:lnTo>
                    <a:pt x="2374" y="92"/>
                  </a:lnTo>
                  <a:lnTo>
                    <a:pt x="2366" y="91"/>
                  </a:lnTo>
                  <a:lnTo>
                    <a:pt x="2363" y="91"/>
                  </a:lnTo>
                  <a:lnTo>
                    <a:pt x="2360" y="90"/>
                  </a:lnTo>
                  <a:lnTo>
                    <a:pt x="2358" y="89"/>
                  </a:lnTo>
                  <a:lnTo>
                    <a:pt x="2357" y="88"/>
                  </a:lnTo>
                  <a:lnTo>
                    <a:pt x="2355" y="85"/>
                  </a:lnTo>
                  <a:lnTo>
                    <a:pt x="2354" y="82"/>
                  </a:lnTo>
                  <a:lnTo>
                    <a:pt x="2355" y="79"/>
                  </a:lnTo>
                  <a:lnTo>
                    <a:pt x="2356" y="77"/>
                  </a:lnTo>
                  <a:lnTo>
                    <a:pt x="2358" y="75"/>
                  </a:lnTo>
                  <a:lnTo>
                    <a:pt x="2360" y="74"/>
                  </a:lnTo>
                  <a:lnTo>
                    <a:pt x="2365" y="73"/>
                  </a:lnTo>
                  <a:lnTo>
                    <a:pt x="2370" y="73"/>
                  </a:lnTo>
                  <a:lnTo>
                    <a:pt x="2401" y="74"/>
                  </a:lnTo>
                  <a:lnTo>
                    <a:pt x="2425" y="74"/>
                  </a:lnTo>
                  <a:lnTo>
                    <a:pt x="2445" y="74"/>
                  </a:lnTo>
                  <a:lnTo>
                    <a:pt x="2476" y="73"/>
                  </a:lnTo>
                  <a:lnTo>
                    <a:pt x="2482" y="74"/>
                  </a:lnTo>
                  <a:lnTo>
                    <a:pt x="2485" y="74"/>
                  </a:lnTo>
                  <a:lnTo>
                    <a:pt x="2487" y="75"/>
                  </a:lnTo>
                  <a:lnTo>
                    <a:pt x="2488" y="76"/>
                  </a:lnTo>
                  <a:lnTo>
                    <a:pt x="2489" y="78"/>
                  </a:lnTo>
                  <a:lnTo>
                    <a:pt x="2490" y="80"/>
                  </a:lnTo>
                  <a:lnTo>
                    <a:pt x="2490" y="82"/>
                  </a:lnTo>
                  <a:lnTo>
                    <a:pt x="2490" y="83"/>
                  </a:lnTo>
                  <a:lnTo>
                    <a:pt x="2490" y="85"/>
                  </a:lnTo>
                  <a:lnTo>
                    <a:pt x="2489" y="86"/>
                  </a:lnTo>
                  <a:lnTo>
                    <a:pt x="2488" y="88"/>
                  </a:lnTo>
                  <a:lnTo>
                    <a:pt x="2487" y="89"/>
                  </a:lnTo>
                  <a:lnTo>
                    <a:pt x="2485" y="90"/>
                  </a:lnTo>
                  <a:lnTo>
                    <a:pt x="2482" y="91"/>
                  </a:lnTo>
                  <a:lnTo>
                    <a:pt x="2478" y="91"/>
                  </a:lnTo>
                  <a:lnTo>
                    <a:pt x="2473" y="91"/>
                  </a:lnTo>
                  <a:lnTo>
                    <a:pt x="2467" y="92"/>
                  </a:lnTo>
                  <a:lnTo>
                    <a:pt x="2464" y="93"/>
                  </a:lnTo>
                  <a:lnTo>
                    <a:pt x="2462" y="94"/>
                  </a:lnTo>
                  <a:lnTo>
                    <a:pt x="2460" y="95"/>
                  </a:lnTo>
                  <a:lnTo>
                    <a:pt x="2458" y="97"/>
                  </a:lnTo>
                  <a:lnTo>
                    <a:pt x="2457" y="100"/>
                  </a:lnTo>
                  <a:lnTo>
                    <a:pt x="2456" y="103"/>
                  </a:lnTo>
                  <a:lnTo>
                    <a:pt x="2455" y="112"/>
                  </a:lnTo>
                  <a:lnTo>
                    <a:pt x="2455" y="123"/>
                  </a:lnTo>
                  <a:lnTo>
                    <a:pt x="2454" y="138"/>
                  </a:lnTo>
                  <a:lnTo>
                    <a:pt x="2454" y="204"/>
                  </a:lnTo>
                  <a:lnTo>
                    <a:pt x="2454" y="280"/>
                  </a:lnTo>
                  <a:lnTo>
                    <a:pt x="2454" y="336"/>
                  </a:lnTo>
                  <a:lnTo>
                    <a:pt x="2455" y="357"/>
                  </a:lnTo>
                  <a:lnTo>
                    <a:pt x="2456" y="374"/>
                  </a:lnTo>
                  <a:lnTo>
                    <a:pt x="2457" y="381"/>
                  </a:lnTo>
                  <a:lnTo>
                    <a:pt x="2458" y="384"/>
                  </a:lnTo>
                  <a:lnTo>
                    <a:pt x="2460" y="386"/>
                  </a:lnTo>
                  <a:lnTo>
                    <a:pt x="2461" y="388"/>
                  </a:lnTo>
                  <a:lnTo>
                    <a:pt x="2463" y="389"/>
                  </a:lnTo>
                  <a:lnTo>
                    <a:pt x="2466" y="390"/>
                  </a:lnTo>
                  <a:lnTo>
                    <a:pt x="2469" y="390"/>
                  </a:lnTo>
                  <a:lnTo>
                    <a:pt x="2479" y="391"/>
                  </a:lnTo>
                  <a:lnTo>
                    <a:pt x="2489" y="392"/>
                  </a:lnTo>
                  <a:close/>
                  <a:moveTo>
                    <a:pt x="2955" y="73"/>
                  </a:moveTo>
                  <a:lnTo>
                    <a:pt x="2960" y="73"/>
                  </a:lnTo>
                  <a:lnTo>
                    <a:pt x="2964" y="74"/>
                  </a:lnTo>
                  <a:lnTo>
                    <a:pt x="2967" y="75"/>
                  </a:lnTo>
                  <a:lnTo>
                    <a:pt x="2968" y="77"/>
                  </a:lnTo>
                  <a:lnTo>
                    <a:pt x="2970" y="79"/>
                  </a:lnTo>
                  <a:lnTo>
                    <a:pt x="2970" y="82"/>
                  </a:lnTo>
                  <a:lnTo>
                    <a:pt x="2970" y="85"/>
                  </a:lnTo>
                  <a:lnTo>
                    <a:pt x="2969" y="86"/>
                  </a:lnTo>
                  <a:lnTo>
                    <a:pt x="2968" y="88"/>
                  </a:lnTo>
                  <a:lnTo>
                    <a:pt x="2967" y="89"/>
                  </a:lnTo>
                  <a:lnTo>
                    <a:pt x="2964" y="90"/>
                  </a:lnTo>
                  <a:lnTo>
                    <a:pt x="2961" y="91"/>
                  </a:lnTo>
                  <a:lnTo>
                    <a:pt x="2958" y="91"/>
                  </a:lnTo>
                  <a:lnTo>
                    <a:pt x="2952" y="91"/>
                  </a:lnTo>
                  <a:lnTo>
                    <a:pt x="2946" y="92"/>
                  </a:lnTo>
                  <a:lnTo>
                    <a:pt x="2944" y="93"/>
                  </a:lnTo>
                  <a:lnTo>
                    <a:pt x="2941" y="95"/>
                  </a:lnTo>
                  <a:lnTo>
                    <a:pt x="2939" y="97"/>
                  </a:lnTo>
                  <a:lnTo>
                    <a:pt x="2938" y="98"/>
                  </a:lnTo>
                  <a:lnTo>
                    <a:pt x="2938" y="100"/>
                  </a:lnTo>
                  <a:lnTo>
                    <a:pt x="2936" y="104"/>
                  </a:lnTo>
                  <a:lnTo>
                    <a:pt x="2935" y="109"/>
                  </a:lnTo>
                  <a:lnTo>
                    <a:pt x="2935" y="124"/>
                  </a:lnTo>
                  <a:lnTo>
                    <a:pt x="2930" y="397"/>
                  </a:lnTo>
                  <a:lnTo>
                    <a:pt x="2930" y="402"/>
                  </a:lnTo>
                  <a:lnTo>
                    <a:pt x="2929" y="405"/>
                  </a:lnTo>
                  <a:lnTo>
                    <a:pt x="2929" y="408"/>
                  </a:lnTo>
                  <a:lnTo>
                    <a:pt x="2927" y="411"/>
                  </a:lnTo>
                  <a:lnTo>
                    <a:pt x="2927" y="412"/>
                  </a:lnTo>
                  <a:lnTo>
                    <a:pt x="2925" y="413"/>
                  </a:lnTo>
                  <a:lnTo>
                    <a:pt x="2924" y="414"/>
                  </a:lnTo>
                  <a:lnTo>
                    <a:pt x="2923" y="415"/>
                  </a:lnTo>
                  <a:lnTo>
                    <a:pt x="2921" y="415"/>
                  </a:lnTo>
                  <a:lnTo>
                    <a:pt x="2919" y="415"/>
                  </a:lnTo>
                  <a:lnTo>
                    <a:pt x="2917" y="415"/>
                  </a:lnTo>
                  <a:lnTo>
                    <a:pt x="2915" y="414"/>
                  </a:lnTo>
                  <a:lnTo>
                    <a:pt x="2912" y="413"/>
                  </a:lnTo>
                  <a:lnTo>
                    <a:pt x="2910" y="412"/>
                  </a:lnTo>
                  <a:lnTo>
                    <a:pt x="2906" y="408"/>
                  </a:lnTo>
                  <a:lnTo>
                    <a:pt x="2902" y="404"/>
                  </a:lnTo>
                  <a:lnTo>
                    <a:pt x="2888" y="391"/>
                  </a:lnTo>
                  <a:lnTo>
                    <a:pt x="2872" y="374"/>
                  </a:lnTo>
                  <a:lnTo>
                    <a:pt x="2834" y="335"/>
                  </a:lnTo>
                  <a:lnTo>
                    <a:pt x="2778" y="277"/>
                  </a:lnTo>
                  <a:lnTo>
                    <a:pt x="2751" y="249"/>
                  </a:lnTo>
                  <a:lnTo>
                    <a:pt x="2726" y="222"/>
                  </a:lnTo>
                  <a:lnTo>
                    <a:pt x="2688" y="179"/>
                  </a:lnTo>
                  <a:lnTo>
                    <a:pt x="2686" y="177"/>
                  </a:lnTo>
                  <a:lnTo>
                    <a:pt x="2690" y="346"/>
                  </a:lnTo>
                  <a:lnTo>
                    <a:pt x="2691" y="358"/>
                  </a:lnTo>
                  <a:lnTo>
                    <a:pt x="2692" y="367"/>
                  </a:lnTo>
                  <a:lnTo>
                    <a:pt x="2693" y="375"/>
                  </a:lnTo>
                  <a:lnTo>
                    <a:pt x="2695" y="380"/>
                  </a:lnTo>
                  <a:lnTo>
                    <a:pt x="2696" y="384"/>
                  </a:lnTo>
                  <a:lnTo>
                    <a:pt x="2698" y="387"/>
                  </a:lnTo>
                  <a:lnTo>
                    <a:pt x="2700" y="388"/>
                  </a:lnTo>
                  <a:lnTo>
                    <a:pt x="2702" y="389"/>
                  </a:lnTo>
                  <a:lnTo>
                    <a:pt x="2707" y="391"/>
                  </a:lnTo>
                  <a:lnTo>
                    <a:pt x="2712" y="391"/>
                  </a:lnTo>
                  <a:lnTo>
                    <a:pt x="2717" y="392"/>
                  </a:lnTo>
                  <a:lnTo>
                    <a:pt x="2722" y="392"/>
                  </a:lnTo>
                  <a:lnTo>
                    <a:pt x="2725" y="392"/>
                  </a:lnTo>
                  <a:lnTo>
                    <a:pt x="2728" y="393"/>
                  </a:lnTo>
                  <a:lnTo>
                    <a:pt x="2732" y="395"/>
                  </a:lnTo>
                  <a:lnTo>
                    <a:pt x="2733" y="396"/>
                  </a:lnTo>
                  <a:lnTo>
                    <a:pt x="2733" y="397"/>
                  </a:lnTo>
                  <a:lnTo>
                    <a:pt x="2734" y="400"/>
                  </a:lnTo>
                  <a:lnTo>
                    <a:pt x="2733" y="404"/>
                  </a:lnTo>
                  <a:lnTo>
                    <a:pt x="2732" y="406"/>
                  </a:lnTo>
                  <a:lnTo>
                    <a:pt x="2730" y="408"/>
                  </a:lnTo>
                  <a:lnTo>
                    <a:pt x="2728" y="409"/>
                  </a:lnTo>
                  <a:lnTo>
                    <a:pt x="2725" y="409"/>
                  </a:lnTo>
                  <a:lnTo>
                    <a:pt x="2723" y="410"/>
                  </a:lnTo>
                  <a:lnTo>
                    <a:pt x="2719" y="410"/>
                  </a:lnTo>
                  <a:lnTo>
                    <a:pt x="2696" y="410"/>
                  </a:lnTo>
                  <a:lnTo>
                    <a:pt x="2679" y="409"/>
                  </a:lnTo>
                  <a:lnTo>
                    <a:pt x="2667" y="409"/>
                  </a:lnTo>
                  <a:lnTo>
                    <a:pt x="2660" y="409"/>
                  </a:lnTo>
                  <a:lnTo>
                    <a:pt x="2644" y="410"/>
                  </a:lnTo>
                  <a:lnTo>
                    <a:pt x="2622" y="410"/>
                  </a:lnTo>
                  <a:lnTo>
                    <a:pt x="2618" y="410"/>
                  </a:lnTo>
                  <a:lnTo>
                    <a:pt x="2613" y="409"/>
                  </a:lnTo>
                  <a:lnTo>
                    <a:pt x="2611" y="408"/>
                  </a:lnTo>
                  <a:lnTo>
                    <a:pt x="2609" y="406"/>
                  </a:lnTo>
                  <a:lnTo>
                    <a:pt x="2608" y="404"/>
                  </a:lnTo>
                  <a:lnTo>
                    <a:pt x="2608" y="400"/>
                  </a:lnTo>
                  <a:lnTo>
                    <a:pt x="2608" y="398"/>
                  </a:lnTo>
                  <a:lnTo>
                    <a:pt x="2609" y="397"/>
                  </a:lnTo>
                  <a:lnTo>
                    <a:pt x="2610" y="395"/>
                  </a:lnTo>
                  <a:lnTo>
                    <a:pt x="2611" y="394"/>
                  </a:lnTo>
                  <a:lnTo>
                    <a:pt x="2613" y="393"/>
                  </a:lnTo>
                  <a:lnTo>
                    <a:pt x="2616" y="392"/>
                  </a:lnTo>
                  <a:lnTo>
                    <a:pt x="2619" y="392"/>
                  </a:lnTo>
                  <a:lnTo>
                    <a:pt x="2629" y="391"/>
                  </a:lnTo>
                  <a:lnTo>
                    <a:pt x="2633" y="391"/>
                  </a:lnTo>
                  <a:lnTo>
                    <a:pt x="2637" y="390"/>
                  </a:lnTo>
                  <a:lnTo>
                    <a:pt x="2639" y="389"/>
                  </a:lnTo>
                  <a:lnTo>
                    <a:pt x="2640" y="388"/>
                  </a:lnTo>
                  <a:lnTo>
                    <a:pt x="2641" y="386"/>
                  </a:lnTo>
                  <a:lnTo>
                    <a:pt x="2643" y="383"/>
                  </a:lnTo>
                  <a:lnTo>
                    <a:pt x="2644" y="379"/>
                  </a:lnTo>
                  <a:lnTo>
                    <a:pt x="2645" y="372"/>
                  </a:lnTo>
                  <a:lnTo>
                    <a:pt x="2646" y="364"/>
                  </a:lnTo>
                  <a:lnTo>
                    <a:pt x="2646" y="341"/>
                  </a:lnTo>
                  <a:lnTo>
                    <a:pt x="2650" y="85"/>
                  </a:lnTo>
                  <a:lnTo>
                    <a:pt x="2650" y="80"/>
                  </a:lnTo>
                  <a:lnTo>
                    <a:pt x="2651" y="77"/>
                  </a:lnTo>
                  <a:lnTo>
                    <a:pt x="2651" y="74"/>
                  </a:lnTo>
                  <a:lnTo>
                    <a:pt x="2653" y="71"/>
                  </a:lnTo>
                  <a:lnTo>
                    <a:pt x="2655" y="68"/>
                  </a:lnTo>
                  <a:lnTo>
                    <a:pt x="2657" y="66"/>
                  </a:lnTo>
                  <a:lnTo>
                    <a:pt x="2661" y="66"/>
                  </a:lnTo>
                  <a:lnTo>
                    <a:pt x="2665" y="67"/>
                  </a:lnTo>
                  <a:lnTo>
                    <a:pt x="2668" y="69"/>
                  </a:lnTo>
                  <a:lnTo>
                    <a:pt x="2670" y="70"/>
                  </a:lnTo>
                  <a:lnTo>
                    <a:pt x="2672" y="72"/>
                  </a:lnTo>
                  <a:lnTo>
                    <a:pt x="2676" y="77"/>
                  </a:lnTo>
                  <a:lnTo>
                    <a:pt x="2680" y="81"/>
                  </a:lnTo>
                  <a:lnTo>
                    <a:pt x="2691" y="94"/>
                  </a:lnTo>
                  <a:lnTo>
                    <a:pt x="2721" y="126"/>
                  </a:lnTo>
                  <a:lnTo>
                    <a:pt x="2741" y="147"/>
                  </a:lnTo>
                  <a:lnTo>
                    <a:pt x="2762" y="170"/>
                  </a:lnTo>
                  <a:lnTo>
                    <a:pt x="2809" y="219"/>
                  </a:lnTo>
                  <a:lnTo>
                    <a:pt x="2839" y="250"/>
                  </a:lnTo>
                  <a:lnTo>
                    <a:pt x="2871" y="285"/>
                  </a:lnTo>
                  <a:lnTo>
                    <a:pt x="2895" y="311"/>
                  </a:lnTo>
                  <a:lnTo>
                    <a:pt x="2891" y="128"/>
                  </a:lnTo>
                  <a:lnTo>
                    <a:pt x="2891" y="118"/>
                  </a:lnTo>
                  <a:lnTo>
                    <a:pt x="2890" y="111"/>
                  </a:lnTo>
                  <a:lnTo>
                    <a:pt x="2889" y="105"/>
                  </a:lnTo>
                  <a:lnTo>
                    <a:pt x="2888" y="101"/>
                  </a:lnTo>
                  <a:lnTo>
                    <a:pt x="2886" y="98"/>
                  </a:lnTo>
                  <a:lnTo>
                    <a:pt x="2884" y="96"/>
                  </a:lnTo>
                  <a:lnTo>
                    <a:pt x="2882" y="95"/>
                  </a:lnTo>
                  <a:lnTo>
                    <a:pt x="2880" y="93"/>
                  </a:lnTo>
                  <a:lnTo>
                    <a:pt x="2875" y="92"/>
                  </a:lnTo>
                  <a:lnTo>
                    <a:pt x="2870" y="91"/>
                  </a:lnTo>
                  <a:lnTo>
                    <a:pt x="2860" y="91"/>
                  </a:lnTo>
                  <a:lnTo>
                    <a:pt x="2856" y="91"/>
                  </a:lnTo>
                  <a:lnTo>
                    <a:pt x="2853" y="90"/>
                  </a:lnTo>
                  <a:lnTo>
                    <a:pt x="2851" y="89"/>
                  </a:lnTo>
                  <a:lnTo>
                    <a:pt x="2850" y="88"/>
                  </a:lnTo>
                  <a:lnTo>
                    <a:pt x="2848" y="85"/>
                  </a:lnTo>
                  <a:lnTo>
                    <a:pt x="2848" y="82"/>
                  </a:lnTo>
                  <a:lnTo>
                    <a:pt x="2848" y="79"/>
                  </a:lnTo>
                  <a:lnTo>
                    <a:pt x="2850" y="77"/>
                  </a:lnTo>
                  <a:lnTo>
                    <a:pt x="2850" y="76"/>
                  </a:lnTo>
                  <a:lnTo>
                    <a:pt x="2851" y="75"/>
                  </a:lnTo>
                  <a:lnTo>
                    <a:pt x="2854" y="74"/>
                  </a:lnTo>
                  <a:lnTo>
                    <a:pt x="2859" y="73"/>
                  </a:lnTo>
                  <a:lnTo>
                    <a:pt x="2864" y="73"/>
                  </a:lnTo>
                  <a:lnTo>
                    <a:pt x="2883" y="73"/>
                  </a:lnTo>
                  <a:lnTo>
                    <a:pt x="2900" y="74"/>
                  </a:lnTo>
                  <a:lnTo>
                    <a:pt x="2914" y="74"/>
                  </a:lnTo>
                  <a:lnTo>
                    <a:pt x="2922" y="74"/>
                  </a:lnTo>
                  <a:lnTo>
                    <a:pt x="2936" y="73"/>
                  </a:lnTo>
                  <a:lnTo>
                    <a:pt x="2955" y="73"/>
                  </a:lnTo>
                  <a:close/>
                  <a:moveTo>
                    <a:pt x="3307" y="334"/>
                  </a:moveTo>
                  <a:lnTo>
                    <a:pt x="3310" y="334"/>
                  </a:lnTo>
                  <a:lnTo>
                    <a:pt x="3312" y="335"/>
                  </a:lnTo>
                  <a:lnTo>
                    <a:pt x="3313" y="337"/>
                  </a:lnTo>
                  <a:lnTo>
                    <a:pt x="3314" y="339"/>
                  </a:lnTo>
                  <a:lnTo>
                    <a:pt x="3315" y="343"/>
                  </a:lnTo>
                  <a:lnTo>
                    <a:pt x="3315" y="347"/>
                  </a:lnTo>
                  <a:lnTo>
                    <a:pt x="3315" y="358"/>
                  </a:lnTo>
                  <a:lnTo>
                    <a:pt x="3313" y="372"/>
                  </a:lnTo>
                  <a:lnTo>
                    <a:pt x="3311" y="386"/>
                  </a:lnTo>
                  <a:lnTo>
                    <a:pt x="3310" y="396"/>
                  </a:lnTo>
                  <a:lnTo>
                    <a:pt x="3308" y="401"/>
                  </a:lnTo>
                  <a:lnTo>
                    <a:pt x="3306" y="405"/>
                  </a:lnTo>
                  <a:lnTo>
                    <a:pt x="3303" y="408"/>
                  </a:lnTo>
                  <a:lnTo>
                    <a:pt x="3300" y="409"/>
                  </a:lnTo>
                  <a:lnTo>
                    <a:pt x="3297" y="410"/>
                  </a:lnTo>
                  <a:lnTo>
                    <a:pt x="3293" y="411"/>
                  </a:lnTo>
                  <a:lnTo>
                    <a:pt x="3282" y="411"/>
                  </a:lnTo>
                  <a:lnTo>
                    <a:pt x="3232" y="411"/>
                  </a:lnTo>
                  <a:lnTo>
                    <a:pt x="3197" y="410"/>
                  </a:lnTo>
                  <a:lnTo>
                    <a:pt x="3165" y="409"/>
                  </a:lnTo>
                  <a:lnTo>
                    <a:pt x="3145" y="409"/>
                  </a:lnTo>
                  <a:lnTo>
                    <a:pt x="3111" y="410"/>
                  </a:lnTo>
                  <a:lnTo>
                    <a:pt x="3107" y="410"/>
                  </a:lnTo>
                  <a:lnTo>
                    <a:pt x="3104" y="409"/>
                  </a:lnTo>
                  <a:lnTo>
                    <a:pt x="3102" y="408"/>
                  </a:lnTo>
                  <a:lnTo>
                    <a:pt x="3100" y="407"/>
                  </a:lnTo>
                  <a:lnTo>
                    <a:pt x="3098" y="403"/>
                  </a:lnTo>
                  <a:lnTo>
                    <a:pt x="3098" y="400"/>
                  </a:lnTo>
                  <a:lnTo>
                    <a:pt x="3098" y="398"/>
                  </a:lnTo>
                  <a:lnTo>
                    <a:pt x="3099" y="397"/>
                  </a:lnTo>
                  <a:lnTo>
                    <a:pt x="3100" y="395"/>
                  </a:lnTo>
                  <a:lnTo>
                    <a:pt x="3101" y="394"/>
                  </a:lnTo>
                  <a:lnTo>
                    <a:pt x="3103" y="393"/>
                  </a:lnTo>
                  <a:lnTo>
                    <a:pt x="3106" y="392"/>
                  </a:lnTo>
                  <a:lnTo>
                    <a:pt x="3110" y="392"/>
                  </a:lnTo>
                  <a:lnTo>
                    <a:pt x="3118" y="391"/>
                  </a:lnTo>
                  <a:lnTo>
                    <a:pt x="3124" y="390"/>
                  </a:lnTo>
                  <a:lnTo>
                    <a:pt x="3127" y="389"/>
                  </a:lnTo>
                  <a:lnTo>
                    <a:pt x="3129" y="385"/>
                  </a:lnTo>
                  <a:lnTo>
                    <a:pt x="3130" y="383"/>
                  </a:lnTo>
                  <a:lnTo>
                    <a:pt x="3131" y="380"/>
                  </a:lnTo>
                  <a:lnTo>
                    <a:pt x="3132" y="371"/>
                  </a:lnTo>
                  <a:lnTo>
                    <a:pt x="3133" y="355"/>
                  </a:lnTo>
                  <a:lnTo>
                    <a:pt x="3134" y="333"/>
                  </a:lnTo>
                  <a:lnTo>
                    <a:pt x="3134" y="280"/>
                  </a:lnTo>
                  <a:lnTo>
                    <a:pt x="3134" y="204"/>
                  </a:lnTo>
                  <a:lnTo>
                    <a:pt x="3134" y="138"/>
                  </a:lnTo>
                  <a:lnTo>
                    <a:pt x="3134" y="123"/>
                  </a:lnTo>
                  <a:lnTo>
                    <a:pt x="3133" y="112"/>
                  </a:lnTo>
                  <a:lnTo>
                    <a:pt x="3132" y="104"/>
                  </a:lnTo>
                  <a:lnTo>
                    <a:pt x="3131" y="101"/>
                  </a:lnTo>
                  <a:lnTo>
                    <a:pt x="3130" y="98"/>
                  </a:lnTo>
                  <a:lnTo>
                    <a:pt x="3128" y="96"/>
                  </a:lnTo>
                  <a:lnTo>
                    <a:pt x="3126" y="95"/>
                  </a:lnTo>
                  <a:lnTo>
                    <a:pt x="3123" y="93"/>
                  </a:lnTo>
                  <a:lnTo>
                    <a:pt x="3119" y="92"/>
                  </a:lnTo>
                  <a:lnTo>
                    <a:pt x="3113" y="92"/>
                  </a:lnTo>
                  <a:lnTo>
                    <a:pt x="3104" y="91"/>
                  </a:lnTo>
                  <a:lnTo>
                    <a:pt x="3100" y="91"/>
                  </a:lnTo>
                  <a:lnTo>
                    <a:pt x="3098" y="90"/>
                  </a:lnTo>
                  <a:lnTo>
                    <a:pt x="3096" y="89"/>
                  </a:lnTo>
                  <a:lnTo>
                    <a:pt x="3094" y="88"/>
                  </a:lnTo>
                  <a:lnTo>
                    <a:pt x="3093" y="87"/>
                  </a:lnTo>
                  <a:lnTo>
                    <a:pt x="3092" y="85"/>
                  </a:lnTo>
                  <a:lnTo>
                    <a:pt x="3092" y="82"/>
                  </a:lnTo>
                  <a:lnTo>
                    <a:pt x="3092" y="79"/>
                  </a:lnTo>
                  <a:lnTo>
                    <a:pt x="3093" y="77"/>
                  </a:lnTo>
                  <a:lnTo>
                    <a:pt x="3095" y="75"/>
                  </a:lnTo>
                  <a:lnTo>
                    <a:pt x="3097" y="74"/>
                  </a:lnTo>
                  <a:lnTo>
                    <a:pt x="3102" y="73"/>
                  </a:lnTo>
                  <a:lnTo>
                    <a:pt x="3106" y="73"/>
                  </a:lnTo>
                  <a:lnTo>
                    <a:pt x="3145" y="74"/>
                  </a:lnTo>
                  <a:lnTo>
                    <a:pt x="3168" y="74"/>
                  </a:lnTo>
                  <a:lnTo>
                    <a:pt x="3272" y="74"/>
                  </a:lnTo>
                  <a:lnTo>
                    <a:pt x="3282" y="73"/>
                  </a:lnTo>
                  <a:lnTo>
                    <a:pt x="3290" y="72"/>
                  </a:lnTo>
                  <a:lnTo>
                    <a:pt x="3292" y="71"/>
                  </a:lnTo>
                  <a:lnTo>
                    <a:pt x="3294" y="70"/>
                  </a:lnTo>
                  <a:lnTo>
                    <a:pt x="3298" y="70"/>
                  </a:lnTo>
                  <a:lnTo>
                    <a:pt x="3299" y="70"/>
                  </a:lnTo>
                  <a:lnTo>
                    <a:pt x="3302" y="71"/>
                  </a:lnTo>
                  <a:lnTo>
                    <a:pt x="3303" y="72"/>
                  </a:lnTo>
                  <a:lnTo>
                    <a:pt x="3304" y="74"/>
                  </a:lnTo>
                  <a:lnTo>
                    <a:pt x="3305" y="76"/>
                  </a:lnTo>
                  <a:lnTo>
                    <a:pt x="3305" y="79"/>
                  </a:lnTo>
                  <a:lnTo>
                    <a:pt x="3304" y="84"/>
                  </a:lnTo>
                  <a:lnTo>
                    <a:pt x="3303" y="92"/>
                  </a:lnTo>
                  <a:lnTo>
                    <a:pt x="3302" y="107"/>
                  </a:lnTo>
                  <a:lnTo>
                    <a:pt x="3301" y="117"/>
                  </a:lnTo>
                  <a:lnTo>
                    <a:pt x="3300" y="136"/>
                  </a:lnTo>
                  <a:lnTo>
                    <a:pt x="3298" y="141"/>
                  </a:lnTo>
                  <a:lnTo>
                    <a:pt x="3297" y="142"/>
                  </a:lnTo>
                  <a:lnTo>
                    <a:pt x="3295" y="144"/>
                  </a:lnTo>
                  <a:lnTo>
                    <a:pt x="3293" y="145"/>
                  </a:lnTo>
                  <a:lnTo>
                    <a:pt x="3290" y="145"/>
                  </a:lnTo>
                  <a:lnTo>
                    <a:pt x="3289" y="145"/>
                  </a:lnTo>
                  <a:lnTo>
                    <a:pt x="3288" y="145"/>
                  </a:lnTo>
                  <a:lnTo>
                    <a:pt x="3286" y="144"/>
                  </a:lnTo>
                  <a:lnTo>
                    <a:pt x="3285" y="143"/>
                  </a:lnTo>
                  <a:lnTo>
                    <a:pt x="3284" y="142"/>
                  </a:lnTo>
                  <a:lnTo>
                    <a:pt x="3283" y="140"/>
                  </a:lnTo>
                  <a:lnTo>
                    <a:pt x="3282" y="137"/>
                  </a:lnTo>
                  <a:lnTo>
                    <a:pt x="3282" y="134"/>
                  </a:lnTo>
                  <a:lnTo>
                    <a:pt x="3282" y="131"/>
                  </a:lnTo>
                  <a:lnTo>
                    <a:pt x="3281" y="128"/>
                  </a:lnTo>
                  <a:lnTo>
                    <a:pt x="3280" y="124"/>
                  </a:lnTo>
                  <a:lnTo>
                    <a:pt x="3279" y="120"/>
                  </a:lnTo>
                  <a:lnTo>
                    <a:pt x="3278" y="117"/>
                  </a:lnTo>
                  <a:lnTo>
                    <a:pt x="3276" y="115"/>
                  </a:lnTo>
                  <a:lnTo>
                    <a:pt x="3274" y="113"/>
                  </a:lnTo>
                  <a:lnTo>
                    <a:pt x="3271" y="112"/>
                  </a:lnTo>
                  <a:lnTo>
                    <a:pt x="3267" y="110"/>
                  </a:lnTo>
                  <a:lnTo>
                    <a:pt x="3262" y="109"/>
                  </a:lnTo>
                  <a:lnTo>
                    <a:pt x="3255" y="108"/>
                  </a:lnTo>
                  <a:lnTo>
                    <a:pt x="3229" y="107"/>
                  </a:lnTo>
                  <a:lnTo>
                    <a:pt x="3198" y="106"/>
                  </a:lnTo>
                  <a:lnTo>
                    <a:pt x="3198" y="214"/>
                  </a:lnTo>
                  <a:lnTo>
                    <a:pt x="3242" y="214"/>
                  </a:lnTo>
                  <a:lnTo>
                    <a:pt x="3263" y="213"/>
                  </a:lnTo>
                  <a:lnTo>
                    <a:pt x="3269" y="213"/>
                  </a:lnTo>
                  <a:lnTo>
                    <a:pt x="3274" y="212"/>
                  </a:lnTo>
                  <a:lnTo>
                    <a:pt x="3277" y="211"/>
                  </a:lnTo>
                  <a:lnTo>
                    <a:pt x="3280" y="209"/>
                  </a:lnTo>
                  <a:lnTo>
                    <a:pt x="3283" y="206"/>
                  </a:lnTo>
                  <a:lnTo>
                    <a:pt x="3285" y="203"/>
                  </a:lnTo>
                  <a:lnTo>
                    <a:pt x="3288" y="202"/>
                  </a:lnTo>
                  <a:lnTo>
                    <a:pt x="3290" y="201"/>
                  </a:lnTo>
                  <a:lnTo>
                    <a:pt x="3294" y="202"/>
                  </a:lnTo>
                  <a:lnTo>
                    <a:pt x="3296" y="204"/>
                  </a:lnTo>
                  <a:lnTo>
                    <a:pt x="3298" y="206"/>
                  </a:lnTo>
                  <a:lnTo>
                    <a:pt x="3298" y="208"/>
                  </a:lnTo>
                  <a:lnTo>
                    <a:pt x="3298" y="210"/>
                  </a:lnTo>
                  <a:lnTo>
                    <a:pt x="3298" y="215"/>
                  </a:lnTo>
                  <a:lnTo>
                    <a:pt x="3296" y="224"/>
                  </a:lnTo>
                  <a:lnTo>
                    <a:pt x="3295" y="242"/>
                  </a:lnTo>
                  <a:lnTo>
                    <a:pt x="3294" y="258"/>
                  </a:lnTo>
                  <a:lnTo>
                    <a:pt x="3293" y="270"/>
                  </a:lnTo>
                  <a:lnTo>
                    <a:pt x="3293" y="274"/>
                  </a:lnTo>
                  <a:lnTo>
                    <a:pt x="3292" y="278"/>
                  </a:lnTo>
                  <a:lnTo>
                    <a:pt x="3291" y="281"/>
                  </a:lnTo>
                  <a:lnTo>
                    <a:pt x="3290" y="282"/>
                  </a:lnTo>
                  <a:lnTo>
                    <a:pt x="3287" y="283"/>
                  </a:lnTo>
                  <a:lnTo>
                    <a:pt x="3284" y="284"/>
                  </a:lnTo>
                  <a:lnTo>
                    <a:pt x="3281" y="283"/>
                  </a:lnTo>
                  <a:lnTo>
                    <a:pt x="3278" y="281"/>
                  </a:lnTo>
                  <a:lnTo>
                    <a:pt x="3277" y="280"/>
                  </a:lnTo>
                  <a:lnTo>
                    <a:pt x="3276" y="278"/>
                  </a:lnTo>
                  <a:lnTo>
                    <a:pt x="3276" y="277"/>
                  </a:lnTo>
                  <a:lnTo>
                    <a:pt x="3276" y="275"/>
                  </a:lnTo>
                  <a:lnTo>
                    <a:pt x="3275" y="271"/>
                  </a:lnTo>
                  <a:lnTo>
                    <a:pt x="3275" y="266"/>
                  </a:lnTo>
                  <a:lnTo>
                    <a:pt x="3274" y="260"/>
                  </a:lnTo>
                  <a:lnTo>
                    <a:pt x="3273" y="256"/>
                  </a:lnTo>
                  <a:lnTo>
                    <a:pt x="3271" y="254"/>
                  </a:lnTo>
                  <a:lnTo>
                    <a:pt x="3269" y="253"/>
                  </a:lnTo>
                  <a:lnTo>
                    <a:pt x="3267" y="251"/>
                  </a:lnTo>
                  <a:lnTo>
                    <a:pt x="3264" y="249"/>
                  </a:lnTo>
                  <a:lnTo>
                    <a:pt x="3260" y="248"/>
                  </a:lnTo>
                  <a:lnTo>
                    <a:pt x="3255" y="248"/>
                  </a:lnTo>
                  <a:lnTo>
                    <a:pt x="3229" y="247"/>
                  </a:lnTo>
                  <a:lnTo>
                    <a:pt x="3198" y="246"/>
                  </a:lnTo>
                  <a:lnTo>
                    <a:pt x="3198" y="297"/>
                  </a:lnTo>
                  <a:lnTo>
                    <a:pt x="3198" y="346"/>
                  </a:lnTo>
                  <a:lnTo>
                    <a:pt x="3199" y="355"/>
                  </a:lnTo>
                  <a:lnTo>
                    <a:pt x="3200" y="362"/>
                  </a:lnTo>
                  <a:lnTo>
                    <a:pt x="3200" y="365"/>
                  </a:lnTo>
                  <a:lnTo>
                    <a:pt x="3202" y="367"/>
                  </a:lnTo>
                  <a:lnTo>
                    <a:pt x="3203" y="369"/>
                  </a:lnTo>
                  <a:lnTo>
                    <a:pt x="3205" y="371"/>
                  </a:lnTo>
                  <a:lnTo>
                    <a:pt x="3206" y="372"/>
                  </a:lnTo>
                  <a:lnTo>
                    <a:pt x="3208" y="373"/>
                  </a:lnTo>
                  <a:lnTo>
                    <a:pt x="3211" y="374"/>
                  </a:lnTo>
                  <a:lnTo>
                    <a:pt x="3214" y="375"/>
                  </a:lnTo>
                  <a:lnTo>
                    <a:pt x="3219" y="376"/>
                  </a:lnTo>
                  <a:lnTo>
                    <a:pt x="3229" y="377"/>
                  </a:lnTo>
                  <a:lnTo>
                    <a:pt x="3244" y="378"/>
                  </a:lnTo>
                  <a:lnTo>
                    <a:pt x="3252" y="377"/>
                  </a:lnTo>
                  <a:lnTo>
                    <a:pt x="3263" y="377"/>
                  </a:lnTo>
                  <a:lnTo>
                    <a:pt x="3268" y="376"/>
                  </a:lnTo>
                  <a:lnTo>
                    <a:pt x="3273" y="376"/>
                  </a:lnTo>
                  <a:lnTo>
                    <a:pt x="3277" y="374"/>
                  </a:lnTo>
                  <a:lnTo>
                    <a:pt x="3281" y="373"/>
                  </a:lnTo>
                  <a:lnTo>
                    <a:pt x="3284" y="371"/>
                  </a:lnTo>
                  <a:lnTo>
                    <a:pt x="3286" y="370"/>
                  </a:lnTo>
                  <a:lnTo>
                    <a:pt x="3287" y="369"/>
                  </a:lnTo>
                  <a:lnTo>
                    <a:pt x="3289" y="366"/>
                  </a:lnTo>
                  <a:lnTo>
                    <a:pt x="3292" y="363"/>
                  </a:lnTo>
                  <a:lnTo>
                    <a:pt x="3293" y="360"/>
                  </a:lnTo>
                  <a:lnTo>
                    <a:pt x="3295" y="355"/>
                  </a:lnTo>
                  <a:lnTo>
                    <a:pt x="3296" y="350"/>
                  </a:lnTo>
                  <a:lnTo>
                    <a:pt x="3297" y="345"/>
                  </a:lnTo>
                  <a:lnTo>
                    <a:pt x="3298" y="341"/>
                  </a:lnTo>
                  <a:lnTo>
                    <a:pt x="3299" y="340"/>
                  </a:lnTo>
                  <a:lnTo>
                    <a:pt x="3299" y="338"/>
                  </a:lnTo>
                  <a:lnTo>
                    <a:pt x="3301" y="336"/>
                  </a:lnTo>
                  <a:lnTo>
                    <a:pt x="3302" y="335"/>
                  </a:lnTo>
                  <a:lnTo>
                    <a:pt x="3304" y="334"/>
                  </a:lnTo>
                  <a:lnTo>
                    <a:pt x="330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89E95B5-06A3-4F4B-9DCD-17BD4DDA7C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0" y="1"/>
            <a:ext cx="8885808" cy="6857998"/>
          </a:xfrm>
          <a:custGeom>
            <a:avLst/>
            <a:gdLst>
              <a:gd name="connsiteX0" fmla="*/ 0 w 8885808"/>
              <a:gd name="connsiteY0" fmla="*/ 0 h 6857998"/>
              <a:gd name="connsiteX1" fmla="*/ 7409053 w 8885808"/>
              <a:gd name="connsiteY1" fmla="*/ 0 h 6857998"/>
              <a:gd name="connsiteX2" fmla="*/ 7514066 w 8885808"/>
              <a:gd name="connsiteY2" fmla="*/ 143952 h 6857998"/>
              <a:gd name="connsiteX3" fmla="*/ 8868592 w 8885808"/>
              <a:gd name="connsiteY3" fmla="*/ 3936479 h 6857998"/>
              <a:gd name="connsiteX4" fmla="*/ 8885808 w 8885808"/>
              <a:gd name="connsiteY4" fmla="*/ 4230868 h 6857998"/>
              <a:gd name="connsiteX5" fmla="*/ 8885808 w 8885808"/>
              <a:gd name="connsiteY5" fmla="*/ 4736402 h 6857998"/>
              <a:gd name="connsiteX6" fmla="*/ 8875748 w 8885808"/>
              <a:gd name="connsiteY6" fmla="*/ 5046798 h 6857998"/>
              <a:gd name="connsiteX7" fmla="*/ 8638087 w 8885808"/>
              <a:gd name="connsiteY7" fmla="*/ 6507383 h 6857998"/>
              <a:gd name="connsiteX8" fmla="*/ 8535949 w 8885808"/>
              <a:gd name="connsiteY8" fmla="*/ 6857998 h 6857998"/>
              <a:gd name="connsiteX9" fmla="*/ 488986 w 8885808"/>
              <a:gd name="connsiteY9" fmla="*/ 6857998 h 6857998"/>
              <a:gd name="connsiteX10" fmla="*/ 488986 w 8885808"/>
              <a:gd name="connsiteY10" fmla="*/ 6857997 h 6857998"/>
              <a:gd name="connsiteX11" fmla="*/ 0 w 8885808"/>
              <a:gd name="connsiteY11" fmla="*/ 6857997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85808" h="6857998">
                <a:moveTo>
                  <a:pt x="0" y="0"/>
                </a:moveTo>
                <a:lnTo>
                  <a:pt x="7409053" y="0"/>
                </a:lnTo>
                <a:lnTo>
                  <a:pt x="7514066" y="143952"/>
                </a:lnTo>
                <a:cubicBezTo>
                  <a:pt x="8275344" y="1242383"/>
                  <a:pt x="8759458" y="2538343"/>
                  <a:pt x="8868592" y="3936479"/>
                </a:cubicBezTo>
                <a:lnTo>
                  <a:pt x="8885808" y="4230868"/>
                </a:lnTo>
                <a:lnTo>
                  <a:pt x="8885808" y="4736402"/>
                </a:lnTo>
                <a:lnTo>
                  <a:pt x="8875748" y="5046798"/>
                </a:lnTo>
                <a:cubicBezTo>
                  <a:pt x="8843169" y="5547851"/>
                  <a:pt x="8762463" y="6036161"/>
                  <a:pt x="8638087" y="6507383"/>
                </a:cubicBezTo>
                <a:lnTo>
                  <a:pt x="8535949" y="6857998"/>
                </a:lnTo>
                <a:lnTo>
                  <a:pt x="488986" y="6857998"/>
                </a:lnTo>
                <a:lnTo>
                  <a:pt x="488986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866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28339A-9A86-B84C-9591-F660157EE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76590"/>
            <a:ext cx="3023642" cy="4680650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add title</a:t>
            </a:r>
            <a:br>
              <a:rPr lang="en-US" dirty="0"/>
            </a:br>
            <a:r>
              <a:rPr lang="en-US" dirty="0"/>
              <a:t>MAX 3-lines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573463"/>
            <a:ext cx="3023642" cy="1583777"/>
          </a:xfrm>
          <a:noFill/>
        </p:spPr>
        <p:txBody>
          <a:bodyPr lIns="108000" tIns="72000" rIns="108000" bIns="72000" anchor="ctr" anchorCtr="0"/>
          <a:lstStyle>
            <a:lvl1pPr marL="0" indent="0" algn="ctr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  <a:br>
              <a:rPr lang="en-US" dirty="0"/>
            </a:br>
            <a:r>
              <a:rPr lang="en-US" dirty="0"/>
              <a:t>max 4-lines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7C0574-49D7-48AA-AB90-9BCC56BA1BBE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BF209C-C386-4D44-AE73-00DDE61256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2" y="737743"/>
            <a:ext cx="1705090" cy="16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5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EA0D-63E5-4102-966A-48282FF8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5111750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75E41-7E32-4234-8243-72C39980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2565399"/>
            <a:ext cx="5111750" cy="3600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2384C-DA1D-4626-B327-BDAE81D8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9A5C-6EF1-4D10-A31D-415C2DB0D310}" type="datetime1">
              <a:rPr lang="fi-FI" smtClean="0"/>
              <a:t>29.11.2023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A783-69FC-4578-AE52-BB44EF48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BF45-FBF0-4FED-8A47-376C6135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663952" y="1844675"/>
            <a:ext cx="6120061" cy="4321175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511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Centere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tsikkoteksti"/>
          <p:cNvSpPr txBox="1">
            <a:spLocks noGrp="1"/>
          </p:cNvSpPr>
          <p:nvPr>
            <p:ph type="title"/>
          </p:nvPr>
        </p:nvSpPr>
        <p:spPr>
          <a:xfrm>
            <a:off x="838200" y="1579871"/>
            <a:ext cx="10515600" cy="10363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>
                    <a:hueOff val="70714"/>
                    <a:satOff val="8080"/>
                    <a:lumOff val="-15098"/>
                  </a:schemeClr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7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495550" y="2892425"/>
            <a:ext cx="7248526" cy="2947989"/>
          </a:xfrm>
          <a:prstGeom prst="rect">
            <a:avLst/>
          </a:prstGeom>
        </p:spPr>
        <p:txBody>
          <a:bodyPr numCol="1" spcCol="38100"/>
          <a:lstStyle>
            <a:lvl1pPr algn="ctr">
              <a:defRPr sz="1800"/>
            </a:lvl1pPr>
            <a:lvl2pPr marL="685800" indent="-228600" algn="ctr">
              <a:defRPr sz="1800"/>
            </a:lvl2pPr>
            <a:lvl3pPr marL="1143000" indent="-228600" algn="ctr">
              <a:defRPr sz="1800"/>
            </a:lvl3pPr>
            <a:lvl4pPr marL="1600200" indent="-228600" algn="ctr">
              <a:defRPr sz="1800"/>
            </a:lvl4pPr>
            <a:lvl5pPr marL="2057400" indent="-228600" algn="ctr">
              <a:defRPr sz="1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85750" y="263526"/>
            <a:ext cx="5942626" cy="187326"/>
          </a:xfrm>
          <a:prstGeom prst="rect">
            <a:avLst/>
          </a:prstGeom>
        </p:spPr>
        <p:txBody>
          <a:bodyPr numCol="1" spcCol="38100"/>
          <a:lstStyle>
            <a:lvl1pPr>
              <a:defRPr sz="1050" b="1" cap="all" spc="102"/>
            </a:lvl1pPr>
          </a:lstStyle>
          <a:p>
            <a:r>
              <a:t>Label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1295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8ABDF-8166-4E5D-A404-D6D2C9756D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2871131"/>
            <a:ext cx="3023642" cy="1583777"/>
          </a:xfrm>
          <a:noFill/>
        </p:spPr>
        <p:txBody>
          <a:bodyPr lIns="108000" tIns="1656000" rIns="108000" bIns="1512000" anchor="ctr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add title</a:t>
            </a:r>
            <a:br>
              <a:rPr lang="en-US"/>
            </a:br>
            <a:r>
              <a:rPr lang="en-US"/>
              <a:t>MAX 3-lines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F63-6643-4E8D-860B-F412DF8B8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4454910"/>
            <a:ext cx="3023642" cy="1155233"/>
          </a:xfrm>
          <a:noFill/>
        </p:spPr>
        <p:txBody>
          <a:bodyPr lIns="108000" tIns="72000" rIns="108000" bIns="72000" anchor="t" anchorCtr="0"/>
          <a:lstStyle>
            <a:lvl1pPr marL="0" indent="0" algn="ctr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br>
              <a:rPr lang="en-US"/>
            </a:br>
            <a:r>
              <a:rPr lang="en-US"/>
              <a:t>max 4-lines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A414-DA93-4621-8381-4E10C02E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7C0574-49D7-48AA-AB90-9BCC56BA1BBE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831BB-453F-4E1C-89E1-DF2EF01F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71B95-79C1-4BA9-9276-4DF8F80E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17" descr="logoplaceholder"/>
          <p:cNvSpPr>
            <a:spLocks noGrp="1"/>
          </p:cNvSpPr>
          <p:nvPr>
            <p:ph type="body" sz="quarter" idx="14"/>
          </p:nvPr>
        </p:nvSpPr>
        <p:spPr>
          <a:xfrm>
            <a:off x="1249688" y="1160820"/>
            <a:ext cx="1339200" cy="97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91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AAC4-67BD-4697-8B03-BBA68148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132B-980D-42E2-A6C9-FDB153D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6"/>
            <a:ext cx="11376024" cy="42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8207B-C337-40F9-AC70-4AB9355E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0A59-EBC1-4C24-86A4-47A8A0592867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CF21-0CD6-4CB3-BAC0-07E87D67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8594-7CB4-49B4-B3C5-BA907896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BEFDE3-D38C-4942-A9FF-53B10A6D19DA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1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007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F4C64FD-344E-4641-A400-FD13A3C1F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3"/>
          <a:stretch/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784023-86CB-469D-AA89-B1E4310636B7}" type="datetime1">
              <a:rPr lang="fi-FI" smtClean="0"/>
              <a:pPr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Text Placeholder 17" descr="logoplaceholder">
            <a:extLst>
              <a:ext uri="{FF2B5EF4-FFF2-40B4-BE49-F238E27FC236}">
                <a16:creationId xmlns:a16="http://schemas.microsoft.com/office/drawing/2014/main" id="{8C3526C1-9C87-CF4C-A006-5D813E2A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A2AC970-9BC1-2F4D-9D56-29F6F979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871" y="1723709"/>
            <a:ext cx="2882259" cy="3427411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10C54F-BFD5-AA4F-ADCD-831D0E0263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42000" y="1715294"/>
            <a:ext cx="5062353" cy="3427412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09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560FEDF-89A1-4544-A887-455BA0DDC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r="36486"/>
          <a:stretch/>
        </p:blipFill>
        <p:spPr>
          <a:xfrm>
            <a:off x="3043238" y="0"/>
            <a:ext cx="64722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87A48-C246-4CC6-B5BE-D3692DE5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348430"/>
            <a:ext cx="11376025" cy="1296701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1A10-4803-49EA-A239-F7F9595E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3934057"/>
            <a:ext cx="11376025" cy="5756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4023-86CB-469D-AA89-B1E4310636B7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51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rgbClr val="007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F37D7C5-5B27-A449-9E8B-9EA01214E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/>
          <a:stretch/>
        </p:blipFill>
        <p:spPr>
          <a:xfrm>
            <a:off x="2486024" y="0"/>
            <a:ext cx="9705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87A48-C246-4CC6-B5BE-D3692DE5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348430"/>
            <a:ext cx="11376025" cy="1296701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1A10-4803-49EA-A239-F7F9595E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3934057"/>
            <a:ext cx="11376025" cy="5756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784023-86CB-469D-AA89-B1E4310636B7}" type="datetime1">
              <a:rPr lang="fi-FI" smtClean="0"/>
              <a:pPr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Text Placeholder 17" descr="logoplaceholder">
            <a:extLst>
              <a:ext uri="{FF2B5EF4-FFF2-40B4-BE49-F238E27FC236}">
                <a16:creationId xmlns:a16="http://schemas.microsoft.com/office/drawing/2014/main" id="{8C3526C1-9C87-CF4C-A006-5D813E2A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7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rgbClr val="007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24AE8EC-7F6C-214B-9247-14FD58BFA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5DE3-3053-4070-92E2-C44AE781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784023-86CB-469D-AA89-B1E4310636B7}" type="datetime1">
              <a:rPr lang="fi-FI" smtClean="0"/>
              <a:pPr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78D08-0359-4BDE-8D10-1CA8DD0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B67D-11F6-41D8-BB9C-26CFE33A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Text Placeholder 17" descr="logoplaceholder">
            <a:extLst>
              <a:ext uri="{FF2B5EF4-FFF2-40B4-BE49-F238E27FC236}">
                <a16:creationId xmlns:a16="http://schemas.microsoft.com/office/drawing/2014/main" id="{8C3526C1-9C87-CF4C-A006-5D813E2A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  <a:blipFill>
            <a:blip r:embed="rId3"/>
            <a:stretch>
              <a:fillRect/>
            </a:stretch>
          </a:blipFill>
          <a:effectLst/>
        </p:spPr>
        <p:txBody>
          <a:bodyPr/>
          <a:lstStyle>
            <a:lvl1pPr marL="0" indent="0">
              <a:buNone/>
              <a:defRPr sz="200">
                <a:noFill/>
              </a:defRPr>
            </a:lvl1pPr>
          </a:lstStyle>
          <a:p>
            <a:pPr lvl="0"/>
            <a:endParaRPr lang="fi-FI"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A2AC970-9BC1-2F4D-9D56-29F6F979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863281"/>
            <a:ext cx="4686300" cy="342741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4A6ECD4-8C7A-EF49-9E33-44F0DA8DE3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43599" y="1863282"/>
            <a:ext cx="5472113" cy="34274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598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1ECC-A8CB-4678-9816-B909BCD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C01E-E010-4B39-97C2-D461BB85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6"/>
            <a:ext cx="5616004" cy="42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EFC92-6524-44BD-AF90-C89C5C9EA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007" y="1844676"/>
            <a:ext cx="5616005" cy="42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2E0-84CE-4CA4-B014-E12A9485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9CE4-CF3D-443F-8BB1-A98FB2E6AA46}" type="datetime1">
              <a:rPr lang="fi-FI" smtClean="0"/>
              <a:t>29.11.2023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F1FE9-9EC8-4027-9C36-DBC31B79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F177E-73AE-405E-9F99-FCC57C5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4C1F6F0-DACC-754D-806A-F5A701268FCB}"/>
              </a:ext>
            </a:extLst>
          </p:cNvPr>
          <p:cNvCxnSpPr>
            <a:cxnSpLocks/>
          </p:cNvCxnSpPr>
          <p:nvPr userDrawn="1"/>
        </p:nvCxnSpPr>
        <p:spPr>
          <a:xfrm>
            <a:off x="407988" y="1503680"/>
            <a:ext cx="113793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2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A76E8-9934-4E33-8E10-7C977BE1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404649"/>
            <a:ext cx="9864725" cy="10923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119D5-7947-47FB-AD54-3E026909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327" y="1691968"/>
            <a:ext cx="11376025" cy="44681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B9F9-1E61-4213-8415-9BC289582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348456"/>
            <a:ext cx="1511300" cy="21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15A225-1191-4A6E-871D-DA9522581064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7FB06-4DB0-4276-9371-F583037C4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287" y="6348456"/>
            <a:ext cx="4176713" cy="21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DB50-3090-4674-8FCA-4597966B0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2713" y="6348456"/>
            <a:ext cx="1511299" cy="216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20E10C-C8E8-4F56-BF3B-1D4A5EB9F620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744404" y="449370"/>
            <a:ext cx="992029" cy="720000"/>
            <a:chOff x="3084513" y="1249363"/>
            <a:chExt cx="6015037" cy="4365626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836988" y="1249363"/>
              <a:ext cx="4511675" cy="3287713"/>
            </a:xfrm>
            <a:custGeom>
              <a:avLst/>
              <a:gdLst>
                <a:gd name="T0" fmla="*/ 2763 w 2842"/>
                <a:gd name="T1" fmla="*/ 1781 h 2071"/>
                <a:gd name="T2" fmla="*/ 2653 w 2842"/>
                <a:gd name="T3" fmla="*/ 1772 h 2071"/>
                <a:gd name="T4" fmla="*/ 2479 w 2842"/>
                <a:gd name="T5" fmla="*/ 1688 h 2071"/>
                <a:gd name="T6" fmla="*/ 2275 w 2842"/>
                <a:gd name="T7" fmla="*/ 1527 h 2071"/>
                <a:gd name="T8" fmla="*/ 1925 w 2842"/>
                <a:gd name="T9" fmla="*/ 1163 h 2071"/>
                <a:gd name="T10" fmla="*/ 1527 w 2842"/>
                <a:gd name="T11" fmla="*/ 685 h 2071"/>
                <a:gd name="T12" fmla="*/ 1639 w 2842"/>
                <a:gd name="T13" fmla="*/ 1213 h 2071"/>
                <a:gd name="T14" fmla="*/ 2005 w 2842"/>
                <a:gd name="T15" fmla="*/ 1617 h 2071"/>
                <a:gd name="T16" fmla="*/ 2313 w 2842"/>
                <a:gd name="T17" fmla="*/ 1882 h 2071"/>
                <a:gd name="T18" fmla="*/ 2460 w 2842"/>
                <a:gd name="T19" fmla="*/ 1960 h 2071"/>
                <a:gd name="T20" fmla="*/ 2361 w 2842"/>
                <a:gd name="T21" fmla="*/ 587 h 2071"/>
                <a:gd name="T22" fmla="*/ 2390 w 2842"/>
                <a:gd name="T23" fmla="*/ 432 h 2071"/>
                <a:gd name="T24" fmla="*/ 2367 w 2842"/>
                <a:gd name="T25" fmla="*/ 292 h 2071"/>
                <a:gd name="T26" fmla="*/ 2302 w 2842"/>
                <a:gd name="T27" fmla="*/ 174 h 2071"/>
                <a:gd name="T28" fmla="*/ 2191 w 2842"/>
                <a:gd name="T29" fmla="*/ 75 h 2071"/>
                <a:gd name="T30" fmla="*/ 2032 w 2842"/>
                <a:gd name="T31" fmla="*/ 18 h 2071"/>
                <a:gd name="T32" fmla="*/ 1868 w 2842"/>
                <a:gd name="T33" fmla="*/ 23 h 2071"/>
                <a:gd name="T34" fmla="*/ 1725 w 2842"/>
                <a:gd name="T35" fmla="*/ 87 h 2071"/>
                <a:gd name="T36" fmla="*/ 1606 w 2842"/>
                <a:gd name="T37" fmla="*/ 193 h 2071"/>
                <a:gd name="T38" fmla="*/ 1108 w 2842"/>
                <a:gd name="T39" fmla="*/ 984 h 2071"/>
                <a:gd name="T40" fmla="*/ 1569 w 2842"/>
                <a:gd name="T41" fmla="*/ 398 h 2071"/>
                <a:gd name="T42" fmla="*/ 1716 w 2842"/>
                <a:gd name="T43" fmla="*/ 257 h 2071"/>
                <a:gd name="T44" fmla="*/ 1816 w 2842"/>
                <a:gd name="T45" fmla="*/ 220 h 2071"/>
                <a:gd name="T46" fmla="*/ 1948 w 2842"/>
                <a:gd name="T47" fmla="*/ 232 h 2071"/>
                <a:gd name="T48" fmla="*/ 2046 w 2842"/>
                <a:gd name="T49" fmla="*/ 282 h 2071"/>
                <a:gd name="T50" fmla="*/ 2129 w 2842"/>
                <a:gd name="T51" fmla="*/ 382 h 2071"/>
                <a:gd name="T52" fmla="*/ 2164 w 2842"/>
                <a:gd name="T53" fmla="*/ 510 h 2071"/>
                <a:gd name="T54" fmla="*/ 2154 w 2842"/>
                <a:gd name="T55" fmla="*/ 629 h 2071"/>
                <a:gd name="T56" fmla="*/ 2091 w 2842"/>
                <a:gd name="T57" fmla="*/ 801 h 2071"/>
                <a:gd name="T58" fmla="*/ 1998 w 2842"/>
                <a:gd name="T59" fmla="*/ 1025 h 2071"/>
                <a:gd name="T60" fmla="*/ 2290 w 2842"/>
                <a:gd name="T61" fmla="*/ 703 h 2071"/>
                <a:gd name="T62" fmla="*/ 1154 w 2842"/>
                <a:gd name="T63" fmla="*/ 535 h 2071"/>
                <a:gd name="T64" fmla="*/ 1187 w 2842"/>
                <a:gd name="T65" fmla="*/ 182 h 2071"/>
                <a:gd name="T66" fmla="*/ 1069 w 2842"/>
                <a:gd name="T67" fmla="*/ 80 h 2071"/>
                <a:gd name="T68" fmla="*/ 930 w 2842"/>
                <a:gd name="T69" fmla="*/ 20 h 2071"/>
                <a:gd name="T70" fmla="*/ 737 w 2842"/>
                <a:gd name="T71" fmla="*/ 0 h 2071"/>
                <a:gd name="T72" fmla="*/ 574 w 2842"/>
                <a:gd name="T73" fmla="*/ 33 h 2071"/>
                <a:gd name="T74" fmla="*/ 460 w 2842"/>
                <a:gd name="T75" fmla="*/ 97 h 2071"/>
                <a:gd name="T76" fmla="*/ 355 w 2842"/>
                <a:gd name="T77" fmla="*/ 204 h 2071"/>
                <a:gd name="T78" fmla="*/ 301 w 2842"/>
                <a:gd name="T79" fmla="*/ 306 h 2071"/>
                <a:gd name="T80" fmla="*/ 278 w 2842"/>
                <a:gd name="T81" fmla="*/ 420 h 2071"/>
                <a:gd name="T82" fmla="*/ 291 w 2842"/>
                <a:gd name="T83" fmla="*/ 570 h 2071"/>
                <a:gd name="T84" fmla="*/ 370 w 2842"/>
                <a:gd name="T85" fmla="*/ 760 h 2071"/>
                <a:gd name="T86" fmla="*/ 520 w 2842"/>
                <a:gd name="T87" fmla="*/ 959 h 2071"/>
                <a:gd name="T88" fmla="*/ 1373 w 2842"/>
                <a:gd name="T89" fmla="*/ 1954 h 2071"/>
                <a:gd name="T90" fmla="*/ 1110 w 2842"/>
                <a:gd name="T91" fmla="*/ 1196 h 2071"/>
                <a:gd name="T92" fmla="*/ 619 w 2842"/>
                <a:gd name="T93" fmla="*/ 638 h 2071"/>
                <a:gd name="T94" fmla="*/ 549 w 2842"/>
                <a:gd name="T95" fmla="*/ 514 h 2071"/>
                <a:gd name="T96" fmla="*/ 518 w 2842"/>
                <a:gd name="T97" fmla="*/ 376 h 2071"/>
                <a:gd name="T98" fmla="*/ 531 w 2842"/>
                <a:gd name="T99" fmla="*/ 279 h 2071"/>
                <a:gd name="T100" fmla="*/ 581 w 2842"/>
                <a:gd name="T101" fmla="*/ 187 h 2071"/>
                <a:gd name="T102" fmla="*/ 643 w 2842"/>
                <a:gd name="T103" fmla="*/ 137 h 2071"/>
                <a:gd name="T104" fmla="*/ 747 w 2842"/>
                <a:gd name="T105" fmla="*/ 113 h 2071"/>
                <a:gd name="T106" fmla="*/ 870 w 2842"/>
                <a:gd name="T107" fmla="*/ 151 h 2071"/>
                <a:gd name="T108" fmla="*/ 964 w 2842"/>
                <a:gd name="T109" fmla="*/ 239 h 2071"/>
                <a:gd name="T110" fmla="*/ 1123 w 2842"/>
                <a:gd name="T111" fmla="*/ 479 h 2071"/>
                <a:gd name="T112" fmla="*/ 135 w 2842"/>
                <a:gd name="T113" fmla="*/ 2002 h 2071"/>
                <a:gd name="T114" fmla="*/ 404 w 2842"/>
                <a:gd name="T115" fmla="*/ 1815 h 2071"/>
                <a:gd name="T116" fmla="*/ 656 w 2842"/>
                <a:gd name="T117" fmla="*/ 1574 h 2071"/>
                <a:gd name="T118" fmla="*/ 498 w 2842"/>
                <a:gd name="T119" fmla="*/ 1616 h 2071"/>
                <a:gd name="T120" fmla="*/ 235 w 2842"/>
                <a:gd name="T121" fmla="*/ 18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2" h="2071">
                  <a:moveTo>
                    <a:pt x="2842" y="1752"/>
                  </a:moveTo>
                  <a:lnTo>
                    <a:pt x="2825" y="1761"/>
                  </a:lnTo>
                  <a:lnTo>
                    <a:pt x="2817" y="1766"/>
                  </a:lnTo>
                  <a:lnTo>
                    <a:pt x="2808" y="1769"/>
                  </a:lnTo>
                  <a:lnTo>
                    <a:pt x="2799" y="1773"/>
                  </a:lnTo>
                  <a:lnTo>
                    <a:pt x="2790" y="1776"/>
                  </a:lnTo>
                  <a:lnTo>
                    <a:pt x="2781" y="1778"/>
                  </a:lnTo>
                  <a:lnTo>
                    <a:pt x="2772" y="1780"/>
                  </a:lnTo>
                  <a:lnTo>
                    <a:pt x="2763" y="1781"/>
                  </a:lnTo>
                  <a:lnTo>
                    <a:pt x="2754" y="1783"/>
                  </a:lnTo>
                  <a:lnTo>
                    <a:pt x="2744" y="1783"/>
                  </a:lnTo>
                  <a:lnTo>
                    <a:pt x="2735" y="1784"/>
                  </a:lnTo>
                  <a:lnTo>
                    <a:pt x="2725" y="1784"/>
                  </a:lnTo>
                  <a:lnTo>
                    <a:pt x="2715" y="1783"/>
                  </a:lnTo>
                  <a:lnTo>
                    <a:pt x="2695" y="1781"/>
                  </a:lnTo>
                  <a:lnTo>
                    <a:pt x="2674" y="1777"/>
                  </a:lnTo>
                  <a:lnTo>
                    <a:pt x="2664" y="1775"/>
                  </a:lnTo>
                  <a:lnTo>
                    <a:pt x="2653" y="1772"/>
                  </a:lnTo>
                  <a:lnTo>
                    <a:pt x="2633" y="1766"/>
                  </a:lnTo>
                  <a:lnTo>
                    <a:pt x="2622" y="1762"/>
                  </a:lnTo>
                  <a:lnTo>
                    <a:pt x="2611" y="1758"/>
                  </a:lnTo>
                  <a:lnTo>
                    <a:pt x="2590" y="1750"/>
                  </a:lnTo>
                  <a:lnTo>
                    <a:pt x="2568" y="1739"/>
                  </a:lnTo>
                  <a:lnTo>
                    <a:pt x="2546" y="1728"/>
                  </a:lnTo>
                  <a:lnTo>
                    <a:pt x="2524" y="1716"/>
                  </a:lnTo>
                  <a:lnTo>
                    <a:pt x="2502" y="1703"/>
                  </a:lnTo>
                  <a:lnTo>
                    <a:pt x="2479" y="1688"/>
                  </a:lnTo>
                  <a:lnTo>
                    <a:pt x="2457" y="1673"/>
                  </a:lnTo>
                  <a:lnTo>
                    <a:pt x="2434" y="1657"/>
                  </a:lnTo>
                  <a:lnTo>
                    <a:pt x="2411" y="1641"/>
                  </a:lnTo>
                  <a:lnTo>
                    <a:pt x="2388" y="1623"/>
                  </a:lnTo>
                  <a:lnTo>
                    <a:pt x="2366" y="1605"/>
                  </a:lnTo>
                  <a:lnTo>
                    <a:pt x="2343" y="1586"/>
                  </a:lnTo>
                  <a:lnTo>
                    <a:pt x="2320" y="1567"/>
                  </a:lnTo>
                  <a:lnTo>
                    <a:pt x="2297" y="1547"/>
                  </a:lnTo>
                  <a:lnTo>
                    <a:pt x="2275" y="1527"/>
                  </a:lnTo>
                  <a:lnTo>
                    <a:pt x="2252" y="1506"/>
                  </a:lnTo>
                  <a:lnTo>
                    <a:pt x="2208" y="1464"/>
                  </a:lnTo>
                  <a:lnTo>
                    <a:pt x="2164" y="1420"/>
                  </a:lnTo>
                  <a:lnTo>
                    <a:pt x="2141" y="1397"/>
                  </a:lnTo>
                  <a:lnTo>
                    <a:pt x="2118" y="1373"/>
                  </a:lnTo>
                  <a:lnTo>
                    <a:pt x="2070" y="1323"/>
                  </a:lnTo>
                  <a:lnTo>
                    <a:pt x="2022" y="1271"/>
                  </a:lnTo>
                  <a:lnTo>
                    <a:pt x="1974" y="1217"/>
                  </a:lnTo>
                  <a:lnTo>
                    <a:pt x="1925" y="1163"/>
                  </a:lnTo>
                  <a:lnTo>
                    <a:pt x="1878" y="1109"/>
                  </a:lnTo>
                  <a:lnTo>
                    <a:pt x="1831" y="1054"/>
                  </a:lnTo>
                  <a:lnTo>
                    <a:pt x="1786" y="1002"/>
                  </a:lnTo>
                  <a:lnTo>
                    <a:pt x="1743" y="950"/>
                  </a:lnTo>
                  <a:lnTo>
                    <a:pt x="1703" y="902"/>
                  </a:lnTo>
                  <a:lnTo>
                    <a:pt x="1631" y="814"/>
                  </a:lnTo>
                  <a:lnTo>
                    <a:pt x="1574" y="745"/>
                  </a:lnTo>
                  <a:lnTo>
                    <a:pt x="1537" y="698"/>
                  </a:lnTo>
                  <a:lnTo>
                    <a:pt x="1527" y="685"/>
                  </a:lnTo>
                  <a:lnTo>
                    <a:pt x="1372" y="882"/>
                  </a:lnTo>
                  <a:lnTo>
                    <a:pt x="1382" y="894"/>
                  </a:lnTo>
                  <a:lnTo>
                    <a:pt x="1415" y="938"/>
                  </a:lnTo>
                  <a:lnTo>
                    <a:pt x="1451" y="982"/>
                  </a:lnTo>
                  <a:lnTo>
                    <a:pt x="1487" y="1027"/>
                  </a:lnTo>
                  <a:lnTo>
                    <a:pt x="1524" y="1073"/>
                  </a:lnTo>
                  <a:lnTo>
                    <a:pt x="1561" y="1119"/>
                  </a:lnTo>
                  <a:lnTo>
                    <a:pt x="1600" y="1166"/>
                  </a:lnTo>
                  <a:lnTo>
                    <a:pt x="1639" y="1213"/>
                  </a:lnTo>
                  <a:lnTo>
                    <a:pt x="1679" y="1260"/>
                  </a:lnTo>
                  <a:lnTo>
                    <a:pt x="1719" y="1307"/>
                  </a:lnTo>
                  <a:lnTo>
                    <a:pt x="1759" y="1353"/>
                  </a:lnTo>
                  <a:lnTo>
                    <a:pt x="1800" y="1399"/>
                  </a:lnTo>
                  <a:lnTo>
                    <a:pt x="1841" y="1445"/>
                  </a:lnTo>
                  <a:lnTo>
                    <a:pt x="1882" y="1489"/>
                  </a:lnTo>
                  <a:lnTo>
                    <a:pt x="1924" y="1533"/>
                  </a:lnTo>
                  <a:lnTo>
                    <a:pt x="1965" y="1576"/>
                  </a:lnTo>
                  <a:lnTo>
                    <a:pt x="2005" y="1617"/>
                  </a:lnTo>
                  <a:lnTo>
                    <a:pt x="2046" y="1657"/>
                  </a:lnTo>
                  <a:lnTo>
                    <a:pt x="2086" y="1695"/>
                  </a:lnTo>
                  <a:lnTo>
                    <a:pt x="2106" y="1713"/>
                  </a:lnTo>
                  <a:lnTo>
                    <a:pt x="2126" y="1731"/>
                  </a:lnTo>
                  <a:lnTo>
                    <a:pt x="2165" y="1766"/>
                  </a:lnTo>
                  <a:lnTo>
                    <a:pt x="2203" y="1798"/>
                  </a:lnTo>
                  <a:lnTo>
                    <a:pt x="2241" y="1829"/>
                  </a:lnTo>
                  <a:lnTo>
                    <a:pt x="2278" y="1857"/>
                  </a:lnTo>
                  <a:lnTo>
                    <a:pt x="2313" y="1882"/>
                  </a:lnTo>
                  <a:lnTo>
                    <a:pt x="2331" y="1894"/>
                  </a:lnTo>
                  <a:lnTo>
                    <a:pt x="2348" y="1905"/>
                  </a:lnTo>
                  <a:lnTo>
                    <a:pt x="2365" y="1915"/>
                  </a:lnTo>
                  <a:lnTo>
                    <a:pt x="2382" y="1924"/>
                  </a:lnTo>
                  <a:lnTo>
                    <a:pt x="2398" y="1933"/>
                  </a:lnTo>
                  <a:lnTo>
                    <a:pt x="2414" y="1941"/>
                  </a:lnTo>
                  <a:lnTo>
                    <a:pt x="2429" y="1948"/>
                  </a:lnTo>
                  <a:lnTo>
                    <a:pt x="2445" y="1954"/>
                  </a:lnTo>
                  <a:lnTo>
                    <a:pt x="2460" y="1960"/>
                  </a:lnTo>
                  <a:lnTo>
                    <a:pt x="2474" y="1965"/>
                  </a:lnTo>
                  <a:lnTo>
                    <a:pt x="2488" y="1968"/>
                  </a:lnTo>
                  <a:lnTo>
                    <a:pt x="2502" y="1971"/>
                  </a:lnTo>
                  <a:lnTo>
                    <a:pt x="2515" y="1973"/>
                  </a:lnTo>
                  <a:lnTo>
                    <a:pt x="2528" y="1974"/>
                  </a:lnTo>
                  <a:lnTo>
                    <a:pt x="2541" y="1974"/>
                  </a:lnTo>
                  <a:lnTo>
                    <a:pt x="2553" y="1973"/>
                  </a:lnTo>
                  <a:lnTo>
                    <a:pt x="2842" y="1752"/>
                  </a:lnTo>
                  <a:close/>
                  <a:moveTo>
                    <a:pt x="2361" y="587"/>
                  </a:moveTo>
                  <a:lnTo>
                    <a:pt x="2365" y="573"/>
                  </a:lnTo>
                  <a:lnTo>
                    <a:pt x="2370" y="559"/>
                  </a:lnTo>
                  <a:lnTo>
                    <a:pt x="2377" y="531"/>
                  </a:lnTo>
                  <a:lnTo>
                    <a:pt x="2381" y="517"/>
                  </a:lnTo>
                  <a:lnTo>
                    <a:pt x="2383" y="503"/>
                  </a:lnTo>
                  <a:lnTo>
                    <a:pt x="2385" y="488"/>
                  </a:lnTo>
                  <a:lnTo>
                    <a:pt x="2387" y="474"/>
                  </a:lnTo>
                  <a:lnTo>
                    <a:pt x="2389" y="446"/>
                  </a:lnTo>
                  <a:lnTo>
                    <a:pt x="2390" y="432"/>
                  </a:lnTo>
                  <a:lnTo>
                    <a:pt x="2390" y="417"/>
                  </a:lnTo>
                  <a:lnTo>
                    <a:pt x="2389" y="403"/>
                  </a:lnTo>
                  <a:lnTo>
                    <a:pt x="2388" y="389"/>
                  </a:lnTo>
                  <a:lnTo>
                    <a:pt x="2387" y="375"/>
                  </a:lnTo>
                  <a:lnTo>
                    <a:pt x="2385" y="361"/>
                  </a:lnTo>
                  <a:lnTo>
                    <a:pt x="2382" y="347"/>
                  </a:lnTo>
                  <a:lnTo>
                    <a:pt x="2379" y="333"/>
                  </a:lnTo>
                  <a:lnTo>
                    <a:pt x="2372" y="305"/>
                  </a:lnTo>
                  <a:lnTo>
                    <a:pt x="2367" y="292"/>
                  </a:lnTo>
                  <a:lnTo>
                    <a:pt x="2362" y="278"/>
                  </a:lnTo>
                  <a:lnTo>
                    <a:pt x="2356" y="265"/>
                  </a:lnTo>
                  <a:lnTo>
                    <a:pt x="2350" y="251"/>
                  </a:lnTo>
                  <a:lnTo>
                    <a:pt x="2344" y="238"/>
                  </a:lnTo>
                  <a:lnTo>
                    <a:pt x="2336" y="225"/>
                  </a:lnTo>
                  <a:lnTo>
                    <a:pt x="2329" y="212"/>
                  </a:lnTo>
                  <a:lnTo>
                    <a:pt x="2320" y="199"/>
                  </a:lnTo>
                  <a:lnTo>
                    <a:pt x="2311" y="186"/>
                  </a:lnTo>
                  <a:lnTo>
                    <a:pt x="2302" y="174"/>
                  </a:lnTo>
                  <a:lnTo>
                    <a:pt x="2292" y="162"/>
                  </a:lnTo>
                  <a:lnTo>
                    <a:pt x="2281" y="149"/>
                  </a:lnTo>
                  <a:lnTo>
                    <a:pt x="2268" y="135"/>
                  </a:lnTo>
                  <a:lnTo>
                    <a:pt x="2253" y="121"/>
                  </a:lnTo>
                  <a:lnTo>
                    <a:pt x="2246" y="115"/>
                  </a:lnTo>
                  <a:lnTo>
                    <a:pt x="2238" y="109"/>
                  </a:lnTo>
                  <a:lnTo>
                    <a:pt x="2223" y="97"/>
                  </a:lnTo>
                  <a:lnTo>
                    <a:pt x="2207" y="86"/>
                  </a:lnTo>
                  <a:lnTo>
                    <a:pt x="2191" y="75"/>
                  </a:lnTo>
                  <a:lnTo>
                    <a:pt x="2175" y="66"/>
                  </a:lnTo>
                  <a:lnTo>
                    <a:pt x="2158" y="57"/>
                  </a:lnTo>
                  <a:lnTo>
                    <a:pt x="2140" y="49"/>
                  </a:lnTo>
                  <a:lnTo>
                    <a:pt x="2123" y="42"/>
                  </a:lnTo>
                  <a:lnTo>
                    <a:pt x="2105" y="36"/>
                  </a:lnTo>
                  <a:lnTo>
                    <a:pt x="2087" y="30"/>
                  </a:lnTo>
                  <a:lnTo>
                    <a:pt x="2069" y="25"/>
                  </a:lnTo>
                  <a:lnTo>
                    <a:pt x="2051" y="21"/>
                  </a:lnTo>
                  <a:lnTo>
                    <a:pt x="2032" y="18"/>
                  </a:lnTo>
                  <a:lnTo>
                    <a:pt x="2014" y="16"/>
                  </a:lnTo>
                  <a:lnTo>
                    <a:pt x="1995" y="14"/>
                  </a:lnTo>
                  <a:lnTo>
                    <a:pt x="1977" y="13"/>
                  </a:lnTo>
                  <a:lnTo>
                    <a:pt x="1958" y="13"/>
                  </a:lnTo>
                  <a:lnTo>
                    <a:pt x="1940" y="13"/>
                  </a:lnTo>
                  <a:lnTo>
                    <a:pt x="1922" y="15"/>
                  </a:lnTo>
                  <a:lnTo>
                    <a:pt x="1904" y="17"/>
                  </a:lnTo>
                  <a:lnTo>
                    <a:pt x="1886" y="19"/>
                  </a:lnTo>
                  <a:lnTo>
                    <a:pt x="1868" y="23"/>
                  </a:lnTo>
                  <a:lnTo>
                    <a:pt x="1851" y="27"/>
                  </a:lnTo>
                  <a:lnTo>
                    <a:pt x="1834" y="32"/>
                  </a:lnTo>
                  <a:lnTo>
                    <a:pt x="1817" y="38"/>
                  </a:lnTo>
                  <a:lnTo>
                    <a:pt x="1801" y="44"/>
                  </a:lnTo>
                  <a:lnTo>
                    <a:pt x="1785" y="51"/>
                  </a:lnTo>
                  <a:lnTo>
                    <a:pt x="1769" y="59"/>
                  </a:lnTo>
                  <a:lnTo>
                    <a:pt x="1754" y="68"/>
                  </a:lnTo>
                  <a:lnTo>
                    <a:pt x="1739" y="77"/>
                  </a:lnTo>
                  <a:lnTo>
                    <a:pt x="1725" y="87"/>
                  </a:lnTo>
                  <a:lnTo>
                    <a:pt x="1712" y="97"/>
                  </a:lnTo>
                  <a:lnTo>
                    <a:pt x="1698" y="107"/>
                  </a:lnTo>
                  <a:lnTo>
                    <a:pt x="1685" y="117"/>
                  </a:lnTo>
                  <a:lnTo>
                    <a:pt x="1672" y="128"/>
                  </a:lnTo>
                  <a:lnTo>
                    <a:pt x="1659" y="140"/>
                  </a:lnTo>
                  <a:lnTo>
                    <a:pt x="1646" y="152"/>
                  </a:lnTo>
                  <a:lnTo>
                    <a:pt x="1633" y="165"/>
                  </a:lnTo>
                  <a:lnTo>
                    <a:pt x="1619" y="179"/>
                  </a:lnTo>
                  <a:lnTo>
                    <a:pt x="1606" y="193"/>
                  </a:lnTo>
                  <a:lnTo>
                    <a:pt x="1577" y="225"/>
                  </a:lnTo>
                  <a:lnTo>
                    <a:pt x="1547" y="260"/>
                  </a:lnTo>
                  <a:lnTo>
                    <a:pt x="1513" y="301"/>
                  </a:lnTo>
                  <a:lnTo>
                    <a:pt x="1470" y="356"/>
                  </a:lnTo>
                  <a:lnTo>
                    <a:pt x="1404" y="439"/>
                  </a:lnTo>
                  <a:lnTo>
                    <a:pt x="1246" y="643"/>
                  </a:lnTo>
                  <a:lnTo>
                    <a:pt x="1102" y="829"/>
                  </a:lnTo>
                  <a:lnTo>
                    <a:pt x="1039" y="910"/>
                  </a:lnTo>
                  <a:lnTo>
                    <a:pt x="1108" y="984"/>
                  </a:lnTo>
                  <a:lnTo>
                    <a:pt x="1149" y="933"/>
                  </a:lnTo>
                  <a:lnTo>
                    <a:pt x="1206" y="861"/>
                  </a:lnTo>
                  <a:lnTo>
                    <a:pt x="1274" y="774"/>
                  </a:lnTo>
                  <a:lnTo>
                    <a:pt x="1346" y="680"/>
                  </a:lnTo>
                  <a:lnTo>
                    <a:pt x="1417" y="589"/>
                  </a:lnTo>
                  <a:lnTo>
                    <a:pt x="1482" y="506"/>
                  </a:lnTo>
                  <a:lnTo>
                    <a:pt x="1535" y="440"/>
                  </a:lnTo>
                  <a:lnTo>
                    <a:pt x="1554" y="415"/>
                  </a:lnTo>
                  <a:lnTo>
                    <a:pt x="1569" y="398"/>
                  </a:lnTo>
                  <a:lnTo>
                    <a:pt x="1594" y="369"/>
                  </a:lnTo>
                  <a:lnTo>
                    <a:pt x="1620" y="340"/>
                  </a:lnTo>
                  <a:lnTo>
                    <a:pt x="1633" y="326"/>
                  </a:lnTo>
                  <a:lnTo>
                    <a:pt x="1647" y="312"/>
                  </a:lnTo>
                  <a:lnTo>
                    <a:pt x="1662" y="299"/>
                  </a:lnTo>
                  <a:lnTo>
                    <a:pt x="1676" y="286"/>
                  </a:lnTo>
                  <a:lnTo>
                    <a:pt x="1692" y="273"/>
                  </a:lnTo>
                  <a:lnTo>
                    <a:pt x="1708" y="262"/>
                  </a:lnTo>
                  <a:lnTo>
                    <a:pt x="1716" y="257"/>
                  </a:lnTo>
                  <a:lnTo>
                    <a:pt x="1724" y="252"/>
                  </a:lnTo>
                  <a:lnTo>
                    <a:pt x="1741" y="242"/>
                  </a:lnTo>
                  <a:lnTo>
                    <a:pt x="1759" y="234"/>
                  </a:lnTo>
                  <a:lnTo>
                    <a:pt x="1768" y="231"/>
                  </a:lnTo>
                  <a:lnTo>
                    <a:pt x="1777" y="228"/>
                  </a:lnTo>
                  <a:lnTo>
                    <a:pt x="1787" y="225"/>
                  </a:lnTo>
                  <a:lnTo>
                    <a:pt x="1796" y="223"/>
                  </a:lnTo>
                  <a:lnTo>
                    <a:pt x="1806" y="221"/>
                  </a:lnTo>
                  <a:lnTo>
                    <a:pt x="1816" y="220"/>
                  </a:lnTo>
                  <a:lnTo>
                    <a:pt x="1836" y="219"/>
                  </a:lnTo>
                  <a:lnTo>
                    <a:pt x="1855" y="218"/>
                  </a:lnTo>
                  <a:lnTo>
                    <a:pt x="1874" y="219"/>
                  </a:lnTo>
                  <a:lnTo>
                    <a:pt x="1893" y="220"/>
                  </a:lnTo>
                  <a:lnTo>
                    <a:pt x="1912" y="223"/>
                  </a:lnTo>
                  <a:lnTo>
                    <a:pt x="1921" y="225"/>
                  </a:lnTo>
                  <a:lnTo>
                    <a:pt x="1930" y="227"/>
                  </a:lnTo>
                  <a:lnTo>
                    <a:pt x="1939" y="230"/>
                  </a:lnTo>
                  <a:lnTo>
                    <a:pt x="1948" y="232"/>
                  </a:lnTo>
                  <a:lnTo>
                    <a:pt x="1957" y="235"/>
                  </a:lnTo>
                  <a:lnTo>
                    <a:pt x="1966" y="238"/>
                  </a:lnTo>
                  <a:lnTo>
                    <a:pt x="1983" y="245"/>
                  </a:lnTo>
                  <a:lnTo>
                    <a:pt x="1991" y="249"/>
                  </a:lnTo>
                  <a:lnTo>
                    <a:pt x="2000" y="253"/>
                  </a:lnTo>
                  <a:lnTo>
                    <a:pt x="2008" y="257"/>
                  </a:lnTo>
                  <a:lnTo>
                    <a:pt x="2016" y="262"/>
                  </a:lnTo>
                  <a:lnTo>
                    <a:pt x="2031" y="272"/>
                  </a:lnTo>
                  <a:lnTo>
                    <a:pt x="2046" y="282"/>
                  </a:lnTo>
                  <a:lnTo>
                    <a:pt x="2061" y="294"/>
                  </a:lnTo>
                  <a:lnTo>
                    <a:pt x="2067" y="300"/>
                  </a:lnTo>
                  <a:lnTo>
                    <a:pt x="2074" y="307"/>
                  </a:lnTo>
                  <a:lnTo>
                    <a:pt x="2081" y="313"/>
                  </a:lnTo>
                  <a:lnTo>
                    <a:pt x="2087" y="320"/>
                  </a:lnTo>
                  <a:lnTo>
                    <a:pt x="2099" y="334"/>
                  </a:lnTo>
                  <a:lnTo>
                    <a:pt x="2110" y="350"/>
                  </a:lnTo>
                  <a:lnTo>
                    <a:pt x="2120" y="366"/>
                  </a:lnTo>
                  <a:lnTo>
                    <a:pt x="2129" y="382"/>
                  </a:lnTo>
                  <a:lnTo>
                    <a:pt x="2134" y="391"/>
                  </a:lnTo>
                  <a:lnTo>
                    <a:pt x="2138" y="400"/>
                  </a:lnTo>
                  <a:lnTo>
                    <a:pt x="2145" y="418"/>
                  </a:lnTo>
                  <a:lnTo>
                    <a:pt x="2151" y="438"/>
                  </a:lnTo>
                  <a:lnTo>
                    <a:pt x="2154" y="447"/>
                  </a:lnTo>
                  <a:lnTo>
                    <a:pt x="2156" y="458"/>
                  </a:lnTo>
                  <a:lnTo>
                    <a:pt x="2160" y="478"/>
                  </a:lnTo>
                  <a:lnTo>
                    <a:pt x="2163" y="499"/>
                  </a:lnTo>
                  <a:lnTo>
                    <a:pt x="2164" y="510"/>
                  </a:lnTo>
                  <a:lnTo>
                    <a:pt x="2164" y="522"/>
                  </a:lnTo>
                  <a:lnTo>
                    <a:pt x="2164" y="544"/>
                  </a:lnTo>
                  <a:lnTo>
                    <a:pt x="2164" y="556"/>
                  </a:lnTo>
                  <a:lnTo>
                    <a:pt x="2163" y="568"/>
                  </a:lnTo>
                  <a:lnTo>
                    <a:pt x="2162" y="579"/>
                  </a:lnTo>
                  <a:lnTo>
                    <a:pt x="2161" y="592"/>
                  </a:lnTo>
                  <a:lnTo>
                    <a:pt x="2159" y="604"/>
                  </a:lnTo>
                  <a:lnTo>
                    <a:pt x="2157" y="616"/>
                  </a:lnTo>
                  <a:lnTo>
                    <a:pt x="2154" y="629"/>
                  </a:lnTo>
                  <a:lnTo>
                    <a:pt x="2151" y="641"/>
                  </a:lnTo>
                  <a:lnTo>
                    <a:pt x="2148" y="654"/>
                  </a:lnTo>
                  <a:lnTo>
                    <a:pt x="2144" y="667"/>
                  </a:lnTo>
                  <a:lnTo>
                    <a:pt x="2139" y="682"/>
                  </a:lnTo>
                  <a:lnTo>
                    <a:pt x="2134" y="698"/>
                  </a:lnTo>
                  <a:lnTo>
                    <a:pt x="2121" y="730"/>
                  </a:lnTo>
                  <a:lnTo>
                    <a:pt x="2114" y="747"/>
                  </a:lnTo>
                  <a:lnTo>
                    <a:pt x="2107" y="765"/>
                  </a:lnTo>
                  <a:lnTo>
                    <a:pt x="2091" y="801"/>
                  </a:lnTo>
                  <a:lnTo>
                    <a:pt x="2074" y="837"/>
                  </a:lnTo>
                  <a:lnTo>
                    <a:pt x="2057" y="874"/>
                  </a:lnTo>
                  <a:lnTo>
                    <a:pt x="2039" y="910"/>
                  </a:lnTo>
                  <a:lnTo>
                    <a:pt x="2006" y="976"/>
                  </a:lnTo>
                  <a:lnTo>
                    <a:pt x="1978" y="1031"/>
                  </a:lnTo>
                  <a:lnTo>
                    <a:pt x="1958" y="1068"/>
                  </a:lnTo>
                  <a:lnTo>
                    <a:pt x="1951" y="1081"/>
                  </a:lnTo>
                  <a:lnTo>
                    <a:pt x="1973" y="1054"/>
                  </a:lnTo>
                  <a:lnTo>
                    <a:pt x="1998" y="1025"/>
                  </a:lnTo>
                  <a:lnTo>
                    <a:pt x="2025" y="995"/>
                  </a:lnTo>
                  <a:lnTo>
                    <a:pt x="2054" y="964"/>
                  </a:lnTo>
                  <a:lnTo>
                    <a:pt x="2115" y="900"/>
                  </a:lnTo>
                  <a:lnTo>
                    <a:pt x="2178" y="833"/>
                  </a:lnTo>
                  <a:lnTo>
                    <a:pt x="2208" y="800"/>
                  </a:lnTo>
                  <a:lnTo>
                    <a:pt x="2237" y="768"/>
                  </a:lnTo>
                  <a:lnTo>
                    <a:pt x="2265" y="735"/>
                  </a:lnTo>
                  <a:lnTo>
                    <a:pt x="2278" y="719"/>
                  </a:lnTo>
                  <a:lnTo>
                    <a:pt x="2290" y="703"/>
                  </a:lnTo>
                  <a:lnTo>
                    <a:pt x="2302" y="688"/>
                  </a:lnTo>
                  <a:lnTo>
                    <a:pt x="2313" y="672"/>
                  </a:lnTo>
                  <a:lnTo>
                    <a:pt x="2323" y="657"/>
                  </a:lnTo>
                  <a:lnTo>
                    <a:pt x="2333" y="642"/>
                  </a:lnTo>
                  <a:lnTo>
                    <a:pt x="2341" y="628"/>
                  </a:lnTo>
                  <a:lnTo>
                    <a:pt x="2349" y="614"/>
                  </a:lnTo>
                  <a:lnTo>
                    <a:pt x="2355" y="600"/>
                  </a:lnTo>
                  <a:lnTo>
                    <a:pt x="2361" y="587"/>
                  </a:lnTo>
                  <a:close/>
                  <a:moveTo>
                    <a:pt x="1154" y="535"/>
                  </a:moveTo>
                  <a:lnTo>
                    <a:pt x="1304" y="345"/>
                  </a:lnTo>
                  <a:lnTo>
                    <a:pt x="1284" y="313"/>
                  </a:lnTo>
                  <a:lnTo>
                    <a:pt x="1265" y="284"/>
                  </a:lnTo>
                  <a:lnTo>
                    <a:pt x="1246" y="256"/>
                  </a:lnTo>
                  <a:lnTo>
                    <a:pt x="1226" y="230"/>
                  </a:lnTo>
                  <a:lnTo>
                    <a:pt x="1216" y="217"/>
                  </a:lnTo>
                  <a:lnTo>
                    <a:pt x="1207" y="205"/>
                  </a:lnTo>
                  <a:lnTo>
                    <a:pt x="1197" y="193"/>
                  </a:lnTo>
                  <a:lnTo>
                    <a:pt x="1187" y="182"/>
                  </a:lnTo>
                  <a:lnTo>
                    <a:pt x="1166" y="160"/>
                  </a:lnTo>
                  <a:lnTo>
                    <a:pt x="1156" y="150"/>
                  </a:lnTo>
                  <a:lnTo>
                    <a:pt x="1146" y="140"/>
                  </a:lnTo>
                  <a:lnTo>
                    <a:pt x="1135" y="130"/>
                  </a:lnTo>
                  <a:lnTo>
                    <a:pt x="1124" y="121"/>
                  </a:lnTo>
                  <a:lnTo>
                    <a:pt x="1114" y="112"/>
                  </a:lnTo>
                  <a:lnTo>
                    <a:pt x="1103" y="104"/>
                  </a:lnTo>
                  <a:lnTo>
                    <a:pt x="1081" y="88"/>
                  </a:lnTo>
                  <a:lnTo>
                    <a:pt x="1069" y="80"/>
                  </a:lnTo>
                  <a:lnTo>
                    <a:pt x="1058" y="73"/>
                  </a:lnTo>
                  <a:lnTo>
                    <a:pt x="1046" y="67"/>
                  </a:lnTo>
                  <a:lnTo>
                    <a:pt x="1034" y="60"/>
                  </a:lnTo>
                  <a:lnTo>
                    <a:pt x="1022" y="54"/>
                  </a:lnTo>
                  <a:lnTo>
                    <a:pt x="1010" y="48"/>
                  </a:lnTo>
                  <a:lnTo>
                    <a:pt x="984" y="37"/>
                  </a:lnTo>
                  <a:lnTo>
                    <a:pt x="958" y="28"/>
                  </a:lnTo>
                  <a:lnTo>
                    <a:pt x="946" y="24"/>
                  </a:lnTo>
                  <a:lnTo>
                    <a:pt x="930" y="20"/>
                  </a:lnTo>
                  <a:lnTo>
                    <a:pt x="911" y="15"/>
                  </a:lnTo>
                  <a:lnTo>
                    <a:pt x="888" y="11"/>
                  </a:lnTo>
                  <a:lnTo>
                    <a:pt x="862" y="7"/>
                  </a:lnTo>
                  <a:lnTo>
                    <a:pt x="834" y="3"/>
                  </a:lnTo>
                  <a:lnTo>
                    <a:pt x="803" y="1"/>
                  </a:lnTo>
                  <a:lnTo>
                    <a:pt x="787" y="0"/>
                  </a:lnTo>
                  <a:lnTo>
                    <a:pt x="771" y="0"/>
                  </a:lnTo>
                  <a:lnTo>
                    <a:pt x="754" y="0"/>
                  </a:lnTo>
                  <a:lnTo>
                    <a:pt x="737" y="0"/>
                  </a:lnTo>
                  <a:lnTo>
                    <a:pt x="720" y="1"/>
                  </a:lnTo>
                  <a:lnTo>
                    <a:pt x="702" y="3"/>
                  </a:lnTo>
                  <a:lnTo>
                    <a:pt x="684" y="5"/>
                  </a:lnTo>
                  <a:lnTo>
                    <a:pt x="666" y="8"/>
                  </a:lnTo>
                  <a:lnTo>
                    <a:pt x="647" y="11"/>
                  </a:lnTo>
                  <a:lnTo>
                    <a:pt x="629" y="16"/>
                  </a:lnTo>
                  <a:lnTo>
                    <a:pt x="611" y="21"/>
                  </a:lnTo>
                  <a:lnTo>
                    <a:pt x="592" y="26"/>
                  </a:lnTo>
                  <a:lnTo>
                    <a:pt x="574" y="33"/>
                  </a:lnTo>
                  <a:lnTo>
                    <a:pt x="565" y="37"/>
                  </a:lnTo>
                  <a:lnTo>
                    <a:pt x="556" y="41"/>
                  </a:lnTo>
                  <a:lnTo>
                    <a:pt x="537" y="49"/>
                  </a:lnTo>
                  <a:lnTo>
                    <a:pt x="528" y="54"/>
                  </a:lnTo>
                  <a:lnTo>
                    <a:pt x="519" y="59"/>
                  </a:lnTo>
                  <a:lnTo>
                    <a:pt x="510" y="64"/>
                  </a:lnTo>
                  <a:lnTo>
                    <a:pt x="501" y="69"/>
                  </a:lnTo>
                  <a:lnTo>
                    <a:pt x="484" y="80"/>
                  </a:lnTo>
                  <a:lnTo>
                    <a:pt x="460" y="97"/>
                  </a:lnTo>
                  <a:lnTo>
                    <a:pt x="438" y="115"/>
                  </a:lnTo>
                  <a:lnTo>
                    <a:pt x="427" y="124"/>
                  </a:lnTo>
                  <a:lnTo>
                    <a:pt x="417" y="134"/>
                  </a:lnTo>
                  <a:lnTo>
                    <a:pt x="407" y="143"/>
                  </a:lnTo>
                  <a:lnTo>
                    <a:pt x="398" y="153"/>
                  </a:lnTo>
                  <a:lnTo>
                    <a:pt x="389" y="163"/>
                  </a:lnTo>
                  <a:lnTo>
                    <a:pt x="380" y="173"/>
                  </a:lnTo>
                  <a:lnTo>
                    <a:pt x="363" y="194"/>
                  </a:lnTo>
                  <a:lnTo>
                    <a:pt x="355" y="204"/>
                  </a:lnTo>
                  <a:lnTo>
                    <a:pt x="348" y="215"/>
                  </a:lnTo>
                  <a:lnTo>
                    <a:pt x="341" y="226"/>
                  </a:lnTo>
                  <a:lnTo>
                    <a:pt x="334" y="237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6" y="271"/>
                  </a:lnTo>
                  <a:lnTo>
                    <a:pt x="311" y="283"/>
                  </a:lnTo>
                  <a:lnTo>
                    <a:pt x="306" y="295"/>
                  </a:lnTo>
                  <a:lnTo>
                    <a:pt x="301" y="306"/>
                  </a:lnTo>
                  <a:lnTo>
                    <a:pt x="297" y="318"/>
                  </a:lnTo>
                  <a:lnTo>
                    <a:pt x="294" y="331"/>
                  </a:lnTo>
                  <a:lnTo>
                    <a:pt x="290" y="343"/>
                  </a:lnTo>
                  <a:lnTo>
                    <a:pt x="287" y="355"/>
                  </a:lnTo>
                  <a:lnTo>
                    <a:pt x="285" y="368"/>
                  </a:lnTo>
                  <a:lnTo>
                    <a:pt x="282" y="381"/>
                  </a:lnTo>
                  <a:lnTo>
                    <a:pt x="280" y="394"/>
                  </a:lnTo>
                  <a:lnTo>
                    <a:pt x="279" y="406"/>
                  </a:lnTo>
                  <a:lnTo>
                    <a:pt x="278" y="420"/>
                  </a:lnTo>
                  <a:lnTo>
                    <a:pt x="277" y="433"/>
                  </a:lnTo>
                  <a:lnTo>
                    <a:pt x="277" y="446"/>
                  </a:lnTo>
                  <a:lnTo>
                    <a:pt x="277" y="459"/>
                  </a:lnTo>
                  <a:lnTo>
                    <a:pt x="277" y="473"/>
                  </a:lnTo>
                  <a:lnTo>
                    <a:pt x="278" y="486"/>
                  </a:lnTo>
                  <a:lnTo>
                    <a:pt x="279" y="500"/>
                  </a:lnTo>
                  <a:lnTo>
                    <a:pt x="281" y="514"/>
                  </a:lnTo>
                  <a:lnTo>
                    <a:pt x="285" y="542"/>
                  </a:lnTo>
                  <a:lnTo>
                    <a:pt x="291" y="570"/>
                  </a:lnTo>
                  <a:lnTo>
                    <a:pt x="299" y="598"/>
                  </a:lnTo>
                  <a:lnTo>
                    <a:pt x="303" y="612"/>
                  </a:lnTo>
                  <a:lnTo>
                    <a:pt x="308" y="627"/>
                  </a:lnTo>
                  <a:lnTo>
                    <a:pt x="319" y="656"/>
                  </a:lnTo>
                  <a:lnTo>
                    <a:pt x="325" y="670"/>
                  </a:lnTo>
                  <a:lnTo>
                    <a:pt x="331" y="686"/>
                  </a:lnTo>
                  <a:lnTo>
                    <a:pt x="346" y="715"/>
                  </a:lnTo>
                  <a:lnTo>
                    <a:pt x="361" y="745"/>
                  </a:lnTo>
                  <a:lnTo>
                    <a:pt x="370" y="760"/>
                  </a:lnTo>
                  <a:lnTo>
                    <a:pt x="379" y="775"/>
                  </a:lnTo>
                  <a:lnTo>
                    <a:pt x="388" y="790"/>
                  </a:lnTo>
                  <a:lnTo>
                    <a:pt x="398" y="805"/>
                  </a:lnTo>
                  <a:lnTo>
                    <a:pt x="419" y="835"/>
                  </a:lnTo>
                  <a:lnTo>
                    <a:pt x="430" y="850"/>
                  </a:lnTo>
                  <a:lnTo>
                    <a:pt x="442" y="865"/>
                  </a:lnTo>
                  <a:lnTo>
                    <a:pt x="454" y="880"/>
                  </a:lnTo>
                  <a:lnTo>
                    <a:pt x="466" y="896"/>
                  </a:lnTo>
                  <a:lnTo>
                    <a:pt x="520" y="959"/>
                  </a:lnTo>
                  <a:lnTo>
                    <a:pt x="579" y="1030"/>
                  </a:lnTo>
                  <a:lnTo>
                    <a:pt x="713" y="1185"/>
                  </a:lnTo>
                  <a:lnTo>
                    <a:pt x="1003" y="1519"/>
                  </a:lnTo>
                  <a:lnTo>
                    <a:pt x="1139" y="1675"/>
                  </a:lnTo>
                  <a:lnTo>
                    <a:pt x="1200" y="1747"/>
                  </a:lnTo>
                  <a:lnTo>
                    <a:pt x="1256" y="1811"/>
                  </a:lnTo>
                  <a:lnTo>
                    <a:pt x="1304" y="1868"/>
                  </a:lnTo>
                  <a:lnTo>
                    <a:pt x="1343" y="1916"/>
                  </a:lnTo>
                  <a:lnTo>
                    <a:pt x="1373" y="1954"/>
                  </a:lnTo>
                  <a:lnTo>
                    <a:pt x="1384" y="1968"/>
                  </a:lnTo>
                  <a:lnTo>
                    <a:pt x="1392" y="1979"/>
                  </a:lnTo>
                  <a:lnTo>
                    <a:pt x="1529" y="1761"/>
                  </a:lnTo>
                  <a:lnTo>
                    <a:pt x="1645" y="1578"/>
                  </a:lnTo>
                  <a:lnTo>
                    <a:pt x="1699" y="1493"/>
                  </a:lnTo>
                  <a:lnTo>
                    <a:pt x="1744" y="1423"/>
                  </a:lnTo>
                  <a:lnTo>
                    <a:pt x="1513" y="1654"/>
                  </a:lnTo>
                  <a:lnTo>
                    <a:pt x="1383" y="1507"/>
                  </a:lnTo>
                  <a:lnTo>
                    <a:pt x="1110" y="1196"/>
                  </a:lnTo>
                  <a:lnTo>
                    <a:pt x="833" y="882"/>
                  </a:lnTo>
                  <a:lnTo>
                    <a:pt x="737" y="773"/>
                  </a:lnTo>
                  <a:lnTo>
                    <a:pt x="693" y="724"/>
                  </a:lnTo>
                  <a:lnTo>
                    <a:pt x="679" y="710"/>
                  </a:lnTo>
                  <a:lnTo>
                    <a:pt x="666" y="695"/>
                  </a:lnTo>
                  <a:lnTo>
                    <a:pt x="653" y="680"/>
                  </a:lnTo>
                  <a:lnTo>
                    <a:pt x="641" y="666"/>
                  </a:lnTo>
                  <a:lnTo>
                    <a:pt x="630" y="652"/>
                  </a:lnTo>
                  <a:lnTo>
                    <a:pt x="619" y="638"/>
                  </a:lnTo>
                  <a:lnTo>
                    <a:pt x="609" y="623"/>
                  </a:lnTo>
                  <a:lnTo>
                    <a:pt x="600" y="609"/>
                  </a:lnTo>
                  <a:lnTo>
                    <a:pt x="591" y="596"/>
                  </a:lnTo>
                  <a:lnTo>
                    <a:pt x="582" y="582"/>
                  </a:lnTo>
                  <a:lnTo>
                    <a:pt x="574" y="568"/>
                  </a:lnTo>
                  <a:lnTo>
                    <a:pt x="567" y="554"/>
                  </a:lnTo>
                  <a:lnTo>
                    <a:pt x="561" y="541"/>
                  </a:lnTo>
                  <a:lnTo>
                    <a:pt x="554" y="527"/>
                  </a:lnTo>
                  <a:lnTo>
                    <a:pt x="549" y="514"/>
                  </a:lnTo>
                  <a:lnTo>
                    <a:pt x="544" y="501"/>
                  </a:lnTo>
                  <a:lnTo>
                    <a:pt x="539" y="488"/>
                  </a:lnTo>
                  <a:lnTo>
                    <a:pt x="535" y="475"/>
                  </a:lnTo>
                  <a:lnTo>
                    <a:pt x="528" y="449"/>
                  </a:lnTo>
                  <a:lnTo>
                    <a:pt x="525" y="437"/>
                  </a:lnTo>
                  <a:lnTo>
                    <a:pt x="523" y="424"/>
                  </a:lnTo>
                  <a:lnTo>
                    <a:pt x="521" y="412"/>
                  </a:lnTo>
                  <a:lnTo>
                    <a:pt x="520" y="400"/>
                  </a:lnTo>
                  <a:lnTo>
                    <a:pt x="518" y="376"/>
                  </a:lnTo>
                  <a:lnTo>
                    <a:pt x="518" y="365"/>
                  </a:lnTo>
                  <a:lnTo>
                    <a:pt x="519" y="353"/>
                  </a:lnTo>
                  <a:lnTo>
                    <a:pt x="519" y="342"/>
                  </a:lnTo>
                  <a:lnTo>
                    <a:pt x="520" y="331"/>
                  </a:lnTo>
                  <a:lnTo>
                    <a:pt x="522" y="320"/>
                  </a:lnTo>
                  <a:lnTo>
                    <a:pt x="524" y="310"/>
                  </a:lnTo>
                  <a:lnTo>
                    <a:pt x="526" y="299"/>
                  </a:lnTo>
                  <a:lnTo>
                    <a:pt x="528" y="289"/>
                  </a:lnTo>
                  <a:lnTo>
                    <a:pt x="531" y="279"/>
                  </a:lnTo>
                  <a:lnTo>
                    <a:pt x="534" y="270"/>
                  </a:lnTo>
                  <a:lnTo>
                    <a:pt x="538" y="260"/>
                  </a:lnTo>
                  <a:lnTo>
                    <a:pt x="541" y="251"/>
                  </a:lnTo>
                  <a:lnTo>
                    <a:pt x="545" y="242"/>
                  </a:lnTo>
                  <a:lnTo>
                    <a:pt x="550" y="233"/>
                  </a:lnTo>
                  <a:lnTo>
                    <a:pt x="559" y="217"/>
                  </a:lnTo>
                  <a:lnTo>
                    <a:pt x="564" y="209"/>
                  </a:lnTo>
                  <a:lnTo>
                    <a:pt x="570" y="201"/>
                  </a:lnTo>
                  <a:lnTo>
                    <a:pt x="581" y="187"/>
                  </a:lnTo>
                  <a:lnTo>
                    <a:pt x="587" y="180"/>
                  </a:lnTo>
                  <a:lnTo>
                    <a:pt x="594" y="173"/>
                  </a:lnTo>
                  <a:lnTo>
                    <a:pt x="600" y="167"/>
                  </a:lnTo>
                  <a:lnTo>
                    <a:pt x="607" y="161"/>
                  </a:lnTo>
                  <a:lnTo>
                    <a:pt x="614" y="156"/>
                  </a:lnTo>
                  <a:lnTo>
                    <a:pt x="621" y="150"/>
                  </a:lnTo>
                  <a:lnTo>
                    <a:pt x="628" y="145"/>
                  </a:lnTo>
                  <a:lnTo>
                    <a:pt x="635" y="141"/>
                  </a:lnTo>
                  <a:lnTo>
                    <a:pt x="643" y="137"/>
                  </a:lnTo>
                  <a:lnTo>
                    <a:pt x="651" y="133"/>
                  </a:lnTo>
                  <a:lnTo>
                    <a:pt x="658" y="129"/>
                  </a:lnTo>
                  <a:lnTo>
                    <a:pt x="666" y="126"/>
                  </a:lnTo>
                  <a:lnTo>
                    <a:pt x="682" y="121"/>
                  </a:lnTo>
                  <a:lnTo>
                    <a:pt x="699" y="117"/>
                  </a:lnTo>
                  <a:lnTo>
                    <a:pt x="707" y="115"/>
                  </a:lnTo>
                  <a:lnTo>
                    <a:pt x="715" y="114"/>
                  </a:lnTo>
                  <a:lnTo>
                    <a:pt x="732" y="113"/>
                  </a:lnTo>
                  <a:lnTo>
                    <a:pt x="747" y="113"/>
                  </a:lnTo>
                  <a:lnTo>
                    <a:pt x="763" y="114"/>
                  </a:lnTo>
                  <a:lnTo>
                    <a:pt x="778" y="116"/>
                  </a:lnTo>
                  <a:lnTo>
                    <a:pt x="792" y="119"/>
                  </a:lnTo>
                  <a:lnTo>
                    <a:pt x="806" y="122"/>
                  </a:lnTo>
                  <a:lnTo>
                    <a:pt x="819" y="126"/>
                  </a:lnTo>
                  <a:lnTo>
                    <a:pt x="833" y="132"/>
                  </a:lnTo>
                  <a:lnTo>
                    <a:pt x="845" y="137"/>
                  </a:lnTo>
                  <a:lnTo>
                    <a:pt x="858" y="144"/>
                  </a:lnTo>
                  <a:lnTo>
                    <a:pt x="870" y="151"/>
                  </a:lnTo>
                  <a:lnTo>
                    <a:pt x="881" y="159"/>
                  </a:lnTo>
                  <a:lnTo>
                    <a:pt x="893" y="167"/>
                  </a:lnTo>
                  <a:lnTo>
                    <a:pt x="904" y="176"/>
                  </a:lnTo>
                  <a:lnTo>
                    <a:pt x="914" y="186"/>
                  </a:lnTo>
                  <a:lnTo>
                    <a:pt x="925" y="196"/>
                  </a:lnTo>
                  <a:lnTo>
                    <a:pt x="935" y="206"/>
                  </a:lnTo>
                  <a:lnTo>
                    <a:pt x="945" y="217"/>
                  </a:lnTo>
                  <a:lnTo>
                    <a:pt x="955" y="228"/>
                  </a:lnTo>
                  <a:lnTo>
                    <a:pt x="964" y="239"/>
                  </a:lnTo>
                  <a:lnTo>
                    <a:pt x="983" y="263"/>
                  </a:lnTo>
                  <a:lnTo>
                    <a:pt x="1000" y="288"/>
                  </a:lnTo>
                  <a:lnTo>
                    <a:pt x="1017" y="313"/>
                  </a:lnTo>
                  <a:lnTo>
                    <a:pt x="1034" y="338"/>
                  </a:lnTo>
                  <a:lnTo>
                    <a:pt x="1067" y="389"/>
                  </a:lnTo>
                  <a:lnTo>
                    <a:pt x="1090" y="424"/>
                  </a:lnTo>
                  <a:lnTo>
                    <a:pt x="1108" y="454"/>
                  </a:lnTo>
                  <a:lnTo>
                    <a:pt x="1116" y="467"/>
                  </a:lnTo>
                  <a:lnTo>
                    <a:pt x="1123" y="479"/>
                  </a:lnTo>
                  <a:lnTo>
                    <a:pt x="1135" y="500"/>
                  </a:lnTo>
                  <a:lnTo>
                    <a:pt x="1150" y="526"/>
                  </a:lnTo>
                  <a:lnTo>
                    <a:pt x="1154" y="535"/>
                  </a:lnTo>
                  <a:close/>
                  <a:moveTo>
                    <a:pt x="0" y="2071"/>
                  </a:moveTo>
                  <a:lnTo>
                    <a:pt x="16" y="2064"/>
                  </a:lnTo>
                  <a:lnTo>
                    <a:pt x="36" y="2054"/>
                  </a:lnTo>
                  <a:lnTo>
                    <a:pt x="62" y="2041"/>
                  </a:lnTo>
                  <a:lnTo>
                    <a:pt x="96" y="2024"/>
                  </a:lnTo>
                  <a:lnTo>
                    <a:pt x="135" y="2002"/>
                  </a:lnTo>
                  <a:lnTo>
                    <a:pt x="180" y="1976"/>
                  </a:lnTo>
                  <a:lnTo>
                    <a:pt x="205" y="1961"/>
                  </a:lnTo>
                  <a:lnTo>
                    <a:pt x="230" y="1944"/>
                  </a:lnTo>
                  <a:lnTo>
                    <a:pt x="257" y="1926"/>
                  </a:lnTo>
                  <a:lnTo>
                    <a:pt x="284" y="1907"/>
                  </a:lnTo>
                  <a:lnTo>
                    <a:pt x="313" y="1886"/>
                  </a:lnTo>
                  <a:lnTo>
                    <a:pt x="342" y="1864"/>
                  </a:lnTo>
                  <a:lnTo>
                    <a:pt x="373" y="1840"/>
                  </a:lnTo>
                  <a:lnTo>
                    <a:pt x="404" y="1815"/>
                  </a:lnTo>
                  <a:lnTo>
                    <a:pt x="420" y="1802"/>
                  </a:lnTo>
                  <a:lnTo>
                    <a:pt x="436" y="1789"/>
                  </a:lnTo>
                  <a:lnTo>
                    <a:pt x="468" y="1760"/>
                  </a:lnTo>
                  <a:lnTo>
                    <a:pt x="501" y="1730"/>
                  </a:lnTo>
                  <a:lnTo>
                    <a:pt x="535" y="1699"/>
                  </a:lnTo>
                  <a:lnTo>
                    <a:pt x="569" y="1665"/>
                  </a:lnTo>
                  <a:lnTo>
                    <a:pt x="604" y="1630"/>
                  </a:lnTo>
                  <a:lnTo>
                    <a:pt x="639" y="1593"/>
                  </a:lnTo>
                  <a:lnTo>
                    <a:pt x="656" y="1574"/>
                  </a:lnTo>
                  <a:lnTo>
                    <a:pt x="674" y="1555"/>
                  </a:lnTo>
                  <a:lnTo>
                    <a:pt x="709" y="1514"/>
                  </a:lnTo>
                  <a:lnTo>
                    <a:pt x="745" y="1472"/>
                  </a:lnTo>
                  <a:lnTo>
                    <a:pt x="678" y="1395"/>
                  </a:lnTo>
                  <a:lnTo>
                    <a:pt x="633" y="1453"/>
                  </a:lnTo>
                  <a:lnTo>
                    <a:pt x="588" y="1509"/>
                  </a:lnTo>
                  <a:lnTo>
                    <a:pt x="543" y="1564"/>
                  </a:lnTo>
                  <a:lnTo>
                    <a:pt x="521" y="1590"/>
                  </a:lnTo>
                  <a:lnTo>
                    <a:pt x="498" y="1616"/>
                  </a:lnTo>
                  <a:lnTo>
                    <a:pt x="453" y="1666"/>
                  </a:lnTo>
                  <a:lnTo>
                    <a:pt x="431" y="1690"/>
                  </a:lnTo>
                  <a:lnTo>
                    <a:pt x="409" y="1714"/>
                  </a:lnTo>
                  <a:lnTo>
                    <a:pt x="386" y="1737"/>
                  </a:lnTo>
                  <a:lnTo>
                    <a:pt x="364" y="1760"/>
                  </a:lnTo>
                  <a:lnTo>
                    <a:pt x="321" y="1804"/>
                  </a:lnTo>
                  <a:lnTo>
                    <a:pt x="299" y="1825"/>
                  </a:lnTo>
                  <a:lnTo>
                    <a:pt x="278" y="1845"/>
                  </a:lnTo>
                  <a:lnTo>
                    <a:pt x="235" y="1885"/>
                  </a:lnTo>
                  <a:lnTo>
                    <a:pt x="193" y="1922"/>
                  </a:lnTo>
                  <a:lnTo>
                    <a:pt x="173" y="1939"/>
                  </a:lnTo>
                  <a:lnTo>
                    <a:pt x="152" y="1956"/>
                  </a:lnTo>
                  <a:lnTo>
                    <a:pt x="112" y="1988"/>
                  </a:lnTo>
                  <a:lnTo>
                    <a:pt x="73" y="2018"/>
                  </a:lnTo>
                  <a:lnTo>
                    <a:pt x="36" y="2045"/>
                  </a:lnTo>
                  <a:lnTo>
                    <a:pt x="17" y="2058"/>
                  </a:lnTo>
                  <a:lnTo>
                    <a:pt x="0" y="2071"/>
                  </a:lnTo>
                  <a:close/>
                </a:path>
              </a:pathLst>
            </a:custGeom>
            <a:solidFill>
              <a:srgbClr val="007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084513" y="4956176"/>
              <a:ext cx="6015037" cy="658813"/>
            </a:xfrm>
            <a:custGeom>
              <a:avLst/>
              <a:gdLst>
                <a:gd name="T0" fmla="*/ 3748 w 3789"/>
                <a:gd name="T1" fmla="*/ 405 h 415"/>
                <a:gd name="T2" fmla="*/ 3515 w 3789"/>
                <a:gd name="T3" fmla="*/ 384 h 415"/>
                <a:gd name="T4" fmla="*/ 3437 w 3789"/>
                <a:gd name="T5" fmla="*/ 410 h 415"/>
                <a:gd name="T6" fmla="*/ 3470 w 3789"/>
                <a:gd name="T7" fmla="*/ 77 h 415"/>
                <a:gd name="T8" fmla="*/ 3699 w 3789"/>
                <a:gd name="T9" fmla="*/ 93 h 415"/>
                <a:gd name="T10" fmla="*/ 2130 w 3789"/>
                <a:gd name="T11" fmla="*/ 46 h 415"/>
                <a:gd name="T12" fmla="*/ 2165 w 3789"/>
                <a:gd name="T13" fmla="*/ 39 h 415"/>
                <a:gd name="T14" fmla="*/ 2050 w 3789"/>
                <a:gd name="T15" fmla="*/ 1 h 415"/>
                <a:gd name="T16" fmla="*/ 439 w 3789"/>
                <a:gd name="T17" fmla="*/ 394 h 415"/>
                <a:gd name="T18" fmla="*/ 327 w 3789"/>
                <a:gd name="T19" fmla="*/ 391 h 415"/>
                <a:gd name="T20" fmla="*/ 78 w 3789"/>
                <a:gd name="T21" fmla="*/ 361 h 415"/>
                <a:gd name="T22" fmla="*/ 39 w 3789"/>
                <a:gd name="T23" fmla="*/ 409 h 415"/>
                <a:gd name="T24" fmla="*/ 82 w 3789"/>
                <a:gd name="T25" fmla="*/ 68 h 415"/>
                <a:gd name="T26" fmla="*/ 389 w 3789"/>
                <a:gd name="T27" fmla="*/ 348 h 415"/>
                <a:gd name="T28" fmla="*/ 733 w 3789"/>
                <a:gd name="T29" fmla="*/ 410 h 415"/>
                <a:gd name="T30" fmla="*/ 567 w 3789"/>
                <a:gd name="T31" fmla="*/ 379 h 415"/>
                <a:gd name="T32" fmla="*/ 532 w 3789"/>
                <a:gd name="T33" fmla="*/ 75 h 415"/>
                <a:gd name="T34" fmla="*/ 729 w 3789"/>
                <a:gd name="T35" fmla="*/ 145 h 415"/>
                <a:gd name="T36" fmla="*/ 714 w 3789"/>
                <a:gd name="T37" fmla="*/ 211 h 415"/>
                <a:gd name="T38" fmla="*/ 712 w 3789"/>
                <a:gd name="T39" fmla="*/ 271 h 415"/>
                <a:gd name="T40" fmla="*/ 689 w 3789"/>
                <a:gd name="T41" fmla="*/ 377 h 415"/>
                <a:gd name="T42" fmla="*/ 1244 w 3789"/>
                <a:gd name="T43" fmla="*/ 398 h 415"/>
                <a:gd name="T44" fmla="*/ 1105 w 3789"/>
                <a:gd name="T45" fmla="*/ 393 h 415"/>
                <a:gd name="T46" fmla="*/ 1015 w 3789"/>
                <a:gd name="T47" fmla="*/ 392 h 415"/>
                <a:gd name="T48" fmla="*/ 884 w 3789"/>
                <a:gd name="T49" fmla="*/ 395 h 415"/>
                <a:gd name="T50" fmla="*/ 897 w 3789"/>
                <a:gd name="T51" fmla="*/ 91 h 415"/>
                <a:gd name="T52" fmla="*/ 1015 w 3789"/>
                <a:gd name="T53" fmla="*/ 86 h 415"/>
                <a:gd name="T54" fmla="*/ 1129 w 3789"/>
                <a:gd name="T55" fmla="*/ 96 h 415"/>
                <a:gd name="T56" fmla="*/ 1232 w 3789"/>
                <a:gd name="T57" fmla="*/ 77 h 415"/>
                <a:gd name="T58" fmla="*/ 1200 w 3789"/>
                <a:gd name="T59" fmla="*/ 376 h 415"/>
                <a:gd name="T60" fmla="*/ 1416 w 3789"/>
                <a:gd name="T61" fmla="*/ 409 h 415"/>
                <a:gd name="T62" fmla="*/ 1405 w 3789"/>
                <a:gd name="T63" fmla="*/ 357 h 415"/>
                <a:gd name="T64" fmla="*/ 1384 w 3789"/>
                <a:gd name="T65" fmla="*/ 73 h 415"/>
                <a:gd name="T66" fmla="*/ 1470 w 3789"/>
                <a:gd name="T67" fmla="*/ 103 h 415"/>
                <a:gd name="T68" fmla="*/ 1863 w 3789"/>
                <a:gd name="T69" fmla="*/ 383 h 415"/>
                <a:gd name="T70" fmla="*/ 1643 w 3789"/>
                <a:gd name="T71" fmla="*/ 395 h 415"/>
                <a:gd name="T72" fmla="*/ 1656 w 3789"/>
                <a:gd name="T73" fmla="*/ 91 h 415"/>
                <a:gd name="T74" fmla="*/ 1779 w 3789"/>
                <a:gd name="T75" fmla="*/ 86 h 415"/>
                <a:gd name="T76" fmla="*/ 1752 w 3789"/>
                <a:gd name="T77" fmla="*/ 372 h 415"/>
                <a:gd name="T78" fmla="*/ 2052 w 3789"/>
                <a:gd name="T79" fmla="*/ 265 h 415"/>
                <a:gd name="T80" fmla="*/ 2156 w 3789"/>
                <a:gd name="T81" fmla="*/ 398 h 415"/>
                <a:gd name="T82" fmla="*/ 2040 w 3789"/>
                <a:gd name="T83" fmla="*/ 404 h 415"/>
                <a:gd name="T84" fmla="*/ 1952 w 3789"/>
                <a:gd name="T85" fmla="*/ 389 h 415"/>
                <a:gd name="T86" fmla="*/ 2228 w 3789"/>
                <a:gd name="T87" fmla="*/ 370 h 415"/>
                <a:gd name="T88" fmla="*/ 2422 w 3789"/>
                <a:gd name="T89" fmla="*/ 409 h 415"/>
                <a:gd name="T90" fmla="*/ 2391 w 3789"/>
                <a:gd name="T91" fmla="*/ 357 h 415"/>
                <a:gd name="T92" fmla="*/ 2370 w 3789"/>
                <a:gd name="T93" fmla="*/ 73 h 415"/>
                <a:gd name="T94" fmla="*/ 2456 w 3789"/>
                <a:gd name="T95" fmla="*/ 103 h 415"/>
                <a:gd name="T96" fmla="*/ 2968 w 3789"/>
                <a:gd name="T97" fmla="*/ 88 h 415"/>
                <a:gd name="T98" fmla="*/ 2915 w 3789"/>
                <a:gd name="T99" fmla="*/ 414 h 415"/>
                <a:gd name="T100" fmla="*/ 2728 w 3789"/>
                <a:gd name="T101" fmla="*/ 393 h 415"/>
                <a:gd name="T102" fmla="*/ 2611 w 3789"/>
                <a:gd name="T103" fmla="*/ 394 h 415"/>
                <a:gd name="T104" fmla="*/ 2676 w 3789"/>
                <a:gd name="T105" fmla="*/ 77 h 415"/>
                <a:gd name="T106" fmla="*/ 2848 w 3789"/>
                <a:gd name="T107" fmla="*/ 82 h 415"/>
                <a:gd name="T108" fmla="*/ 3303 w 3789"/>
                <a:gd name="T109" fmla="*/ 408 h 415"/>
                <a:gd name="T110" fmla="*/ 3130 w 3789"/>
                <a:gd name="T111" fmla="*/ 383 h 415"/>
                <a:gd name="T112" fmla="*/ 3093 w 3789"/>
                <a:gd name="T113" fmla="*/ 77 h 415"/>
                <a:gd name="T114" fmla="*/ 3293 w 3789"/>
                <a:gd name="T115" fmla="*/ 145 h 415"/>
                <a:gd name="T116" fmla="*/ 3274 w 3789"/>
                <a:gd name="T117" fmla="*/ 212 h 415"/>
                <a:gd name="T118" fmla="*/ 3276 w 3789"/>
                <a:gd name="T119" fmla="*/ 277 h 415"/>
                <a:gd name="T120" fmla="*/ 3229 w 3789"/>
                <a:gd name="T121" fmla="*/ 37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89" h="415">
                  <a:moveTo>
                    <a:pt x="3774" y="73"/>
                  </a:moveTo>
                  <a:lnTo>
                    <a:pt x="3779" y="73"/>
                  </a:lnTo>
                  <a:lnTo>
                    <a:pt x="3783" y="74"/>
                  </a:lnTo>
                  <a:lnTo>
                    <a:pt x="3786" y="75"/>
                  </a:lnTo>
                  <a:lnTo>
                    <a:pt x="3787" y="77"/>
                  </a:lnTo>
                  <a:lnTo>
                    <a:pt x="3789" y="79"/>
                  </a:lnTo>
                  <a:lnTo>
                    <a:pt x="3789" y="82"/>
                  </a:lnTo>
                  <a:lnTo>
                    <a:pt x="3789" y="85"/>
                  </a:lnTo>
                  <a:lnTo>
                    <a:pt x="3788" y="86"/>
                  </a:lnTo>
                  <a:lnTo>
                    <a:pt x="3787" y="88"/>
                  </a:lnTo>
                  <a:lnTo>
                    <a:pt x="3785" y="89"/>
                  </a:lnTo>
                  <a:lnTo>
                    <a:pt x="3783" y="90"/>
                  </a:lnTo>
                  <a:lnTo>
                    <a:pt x="3780" y="91"/>
                  </a:lnTo>
                  <a:lnTo>
                    <a:pt x="3776" y="91"/>
                  </a:lnTo>
                  <a:lnTo>
                    <a:pt x="3771" y="91"/>
                  </a:lnTo>
                  <a:lnTo>
                    <a:pt x="3765" y="92"/>
                  </a:lnTo>
                  <a:lnTo>
                    <a:pt x="3762" y="93"/>
                  </a:lnTo>
                  <a:lnTo>
                    <a:pt x="3760" y="95"/>
                  </a:lnTo>
                  <a:lnTo>
                    <a:pt x="3758" y="97"/>
                  </a:lnTo>
                  <a:lnTo>
                    <a:pt x="3757" y="98"/>
                  </a:lnTo>
                  <a:lnTo>
                    <a:pt x="3756" y="100"/>
                  </a:lnTo>
                  <a:lnTo>
                    <a:pt x="3755" y="104"/>
                  </a:lnTo>
                  <a:lnTo>
                    <a:pt x="3754" y="109"/>
                  </a:lnTo>
                  <a:lnTo>
                    <a:pt x="3753" y="124"/>
                  </a:lnTo>
                  <a:lnTo>
                    <a:pt x="3749" y="397"/>
                  </a:lnTo>
                  <a:lnTo>
                    <a:pt x="3749" y="402"/>
                  </a:lnTo>
                  <a:lnTo>
                    <a:pt x="3748" y="405"/>
                  </a:lnTo>
                  <a:lnTo>
                    <a:pt x="3748" y="408"/>
                  </a:lnTo>
                  <a:lnTo>
                    <a:pt x="3746" y="411"/>
                  </a:lnTo>
                  <a:lnTo>
                    <a:pt x="3745" y="412"/>
                  </a:lnTo>
                  <a:lnTo>
                    <a:pt x="3744" y="413"/>
                  </a:lnTo>
                  <a:lnTo>
                    <a:pt x="3743" y="414"/>
                  </a:lnTo>
                  <a:lnTo>
                    <a:pt x="3742" y="415"/>
                  </a:lnTo>
                  <a:lnTo>
                    <a:pt x="3740" y="415"/>
                  </a:lnTo>
                  <a:lnTo>
                    <a:pt x="3738" y="415"/>
                  </a:lnTo>
                  <a:lnTo>
                    <a:pt x="3736" y="415"/>
                  </a:lnTo>
                  <a:lnTo>
                    <a:pt x="3734" y="414"/>
                  </a:lnTo>
                  <a:lnTo>
                    <a:pt x="3731" y="413"/>
                  </a:lnTo>
                  <a:lnTo>
                    <a:pt x="3729" y="412"/>
                  </a:lnTo>
                  <a:lnTo>
                    <a:pt x="3725" y="408"/>
                  </a:lnTo>
                  <a:lnTo>
                    <a:pt x="3721" y="404"/>
                  </a:lnTo>
                  <a:lnTo>
                    <a:pt x="3690" y="374"/>
                  </a:lnTo>
                  <a:lnTo>
                    <a:pt x="3652" y="333"/>
                  </a:lnTo>
                  <a:lnTo>
                    <a:pt x="3597" y="277"/>
                  </a:lnTo>
                  <a:lnTo>
                    <a:pt x="3570" y="249"/>
                  </a:lnTo>
                  <a:lnTo>
                    <a:pt x="3545" y="222"/>
                  </a:lnTo>
                  <a:lnTo>
                    <a:pt x="3507" y="179"/>
                  </a:lnTo>
                  <a:lnTo>
                    <a:pt x="3505" y="177"/>
                  </a:lnTo>
                  <a:lnTo>
                    <a:pt x="3509" y="346"/>
                  </a:lnTo>
                  <a:lnTo>
                    <a:pt x="3510" y="358"/>
                  </a:lnTo>
                  <a:lnTo>
                    <a:pt x="3511" y="367"/>
                  </a:lnTo>
                  <a:lnTo>
                    <a:pt x="3512" y="375"/>
                  </a:lnTo>
                  <a:lnTo>
                    <a:pt x="3514" y="380"/>
                  </a:lnTo>
                  <a:lnTo>
                    <a:pt x="3515" y="384"/>
                  </a:lnTo>
                  <a:lnTo>
                    <a:pt x="3517" y="387"/>
                  </a:lnTo>
                  <a:lnTo>
                    <a:pt x="3519" y="388"/>
                  </a:lnTo>
                  <a:lnTo>
                    <a:pt x="3520" y="389"/>
                  </a:lnTo>
                  <a:lnTo>
                    <a:pt x="3526" y="391"/>
                  </a:lnTo>
                  <a:lnTo>
                    <a:pt x="3531" y="391"/>
                  </a:lnTo>
                  <a:lnTo>
                    <a:pt x="3536" y="392"/>
                  </a:lnTo>
                  <a:lnTo>
                    <a:pt x="3541" y="392"/>
                  </a:lnTo>
                  <a:lnTo>
                    <a:pt x="3544" y="392"/>
                  </a:lnTo>
                  <a:lnTo>
                    <a:pt x="3547" y="393"/>
                  </a:lnTo>
                  <a:lnTo>
                    <a:pt x="3550" y="395"/>
                  </a:lnTo>
                  <a:lnTo>
                    <a:pt x="3552" y="396"/>
                  </a:lnTo>
                  <a:lnTo>
                    <a:pt x="3552" y="397"/>
                  </a:lnTo>
                  <a:lnTo>
                    <a:pt x="3553" y="400"/>
                  </a:lnTo>
                  <a:lnTo>
                    <a:pt x="3552" y="404"/>
                  </a:lnTo>
                  <a:lnTo>
                    <a:pt x="3551" y="406"/>
                  </a:lnTo>
                  <a:lnTo>
                    <a:pt x="3549" y="408"/>
                  </a:lnTo>
                  <a:lnTo>
                    <a:pt x="3547" y="409"/>
                  </a:lnTo>
                  <a:lnTo>
                    <a:pt x="3544" y="409"/>
                  </a:lnTo>
                  <a:lnTo>
                    <a:pt x="3542" y="410"/>
                  </a:lnTo>
                  <a:lnTo>
                    <a:pt x="3538" y="410"/>
                  </a:lnTo>
                  <a:lnTo>
                    <a:pt x="3515" y="410"/>
                  </a:lnTo>
                  <a:lnTo>
                    <a:pt x="3498" y="409"/>
                  </a:lnTo>
                  <a:lnTo>
                    <a:pt x="3486" y="409"/>
                  </a:lnTo>
                  <a:lnTo>
                    <a:pt x="3479" y="409"/>
                  </a:lnTo>
                  <a:lnTo>
                    <a:pt x="3463" y="410"/>
                  </a:lnTo>
                  <a:lnTo>
                    <a:pt x="3441" y="410"/>
                  </a:lnTo>
                  <a:lnTo>
                    <a:pt x="3437" y="410"/>
                  </a:lnTo>
                  <a:lnTo>
                    <a:pt x="3432" y="409"/>
                  </a:lnTo>
                  <a:lnTo>
                    <a:pt x="3430" y="408"/>
                  </a:lnTo>
                  <a:lnTo>
                    <a:pt x="3428" y="406"/>
                  </a:lnTo>
                  <a:lnTo>
                    <a:pt x="3427" y="404"/>
                  </a:lnTo>
                  <a:lnTo>
                    <a:pt x="3427" y="400"/>
                  </a:lnTo>
                  <a:lnTo>
                    <a:pt x="3427" y="399"/>
                  </a:lnTo>
                  <a:lnTo>
                    <a:pt x="3427" y="398"/>
                  </a:lnTo>
                  <a:lnTo>
                    <a:pt x="3428" y="396"/>
                  </a:lnTo>
                  <a:lnTo>
                    <a:pt x="3429" y="395"/>
                  </a:lnTo>
                  <a:lnTo>
                    <a:pt x="3430" y="394"/>
                  </a:lnTo>
                  <a:lnTo>
                    <a:pt x="3432" y="393"/>
                  </a:lnTo>
                  <a:lnTo>
                    <a:pt x="3435" y="392"/>
                  </a:lnTo>
                  <a:lnTo>
                    <a:pt x="3438" y="392"/>
                  </a:lnTo>
                  <a:lnTo>
                    <a:pt x="3448" y="391"/>
                  </a:lnTo>
                  <a:lnTo>
                    <a:pt x="3452" y="391"/>
                  </a:lnTo>
                  <a:lnTo>
                    <a:pt x="3456" y="390"/>
                  </a:lnTo>
                  <a:lnTo>
                    <a:pt x="3458" y="389"/>
                  </a:lnTo>
                  <a:lnTo>
                    <a:pt x="3459" y="388"/>
                  </a:lnTo>
                  <a:lnTo>
                    <a:pt x="3460" y="386"/>
                  </a:lnTo>
                  <a:lnTo>
                    <a:pt x="3462" y="383"/>
                  </a:lnTo>
                  <a:lnTo>
                    <a:pt x="3463" y="379"/>
                  </a:lnTo>
                  <a:lnTo>
                    <a:pt x="3464" y="372"/>
                  </a:lnTo>
                  <a:lnTo>
                    <a:pt x="3465" y="364"/>
                  </a:lnTo>
                  <a:lnTo>
                    <a:pt x="3465" y="341"/>
                  </a:lnTo>
                  <a:lnTo>
                    <a:pt x="3469" y="85"/>
                  </a:lnTo>
                  <a:lnTo>
                    <a:pt x="3469" y="80"/>
                  </a:lnTo>
                  <a:lnTo>
                    <a:pt x="3470" y="77"/>
                  </a:lnTo>
                  <a:lnTo>
                    <a:pt x="3470" y="74"/>
                  </a:lnTo>
                  <a:lnTo>
                    <a:pt x="3472" y="71"/>
                  </a:lnTo>
                  <a:lnTo>
                    <a:pt x="3473" y="68"/>
                  </a:lnTo>
                  <a:lnTo>
                    <a:pt x="3476" y="66"/>
                  </a:lnTo>
                  <a:lnTo>
                    <a:pt x="3479" y="66"/>
                  </a:lnTo>
                  <a:lnTo>
                    <a:pt x="3484" y="67"/>
                  </a:lnTo>
                  <a:lnTo>
                    <a:pt x="3487" y="69"/>
                  </a:lnTo>
                  <a:lnTo>
                    <a:pt x="3489" y="70"/>
                  </a:lnTo>
                  <a:lnTo>
                    <a:pt x="3491" y="72"/>
                  </a:lnTo>
                  <a:lnTo>
                    <a:pt x="3495" y="76"/>
                  </a:lnTo>
                  <a:lnTo>
                    <a:pt x="3499" y="81"/>
                  </a:lnTo>
                  <a:lnTo>
                    <a:pt x="3540" y="126"/>
                  </a:lnTo>
                  <a:lnTo>
                    <a:pt x="3582" y="171"/>
                  </a:lnTo>
                  <a:lnTo>
                    <a:pt x="3605" y="195"/>
                  </a:lnTo>
                  <a:lnTo>
                    <a:pt x="3628" y="219"/>
                  </a:lnTo>
                  <a:lnTo>
                    <a:pt x="3658" y="251"/>
                  </a:lnTo>
                  <a:lnTo>
                    <a:pt x="3691" y="286"/>
                  </a:lnTo>
                  <a:lnTo>
                    <a:pt x="3714" y="311"/>
                  </a:lnTo>
                  <a:lnTo>
                    <a:pt x="3710" y="128"/>
                  </a:lnTo>
                  <a:lnTo>
                    <a:pt x="3709" y="118"/>
                  </a:lnTo>
                  <a:lnTo>
                    <a:pt x="3709" y="111"/>
                  </a:lnTo>
                  <a:lnTo>
                    <a:pt x="3708" y="105"/>
                  </a:lnTo>
                  <a:lnTo>
                    <a:pt x="3707" y="101"/>
                  </a:lnTo>
                  <a:lnTo>
                    <a:pt x="3705" y="98"/>
                  </a:lnTo>
                  <a:lnTo>
                    <a:pt x="3703" y="96"/>
                  </a:lnTo>
                  <a:lnTo>
                    <a:pt x="3701" y="95"/>
                  </a:lnTo>
                  <a:lnTo>
                    <a:pt x="3699" y="93"/>
                  </a:lnTo>
                  <a:lnTo>
                    <a:pt x="3694" y="92"/>
                  </a:lnTo>
                  <a:lnTo>
                    <a:pt x="3689" y="91"/>
                  </a:lnTo>
                  <a:lnTo>
                    <a:pt x="3678" y="91"/>
                  </a:lnTo>
                  <a:lnTo>
                    <a:pt x="3675" y="91"/>
                  </a:lnTo>
                  <a:lnTo>
                    <a:pt x="3672" y="90"/>
                  </a:lnTo>
                  <a:lnTo>
                    <a:pt x="3670" y="89"/>
                  </a:lnTo>
                  <a:lnTo>
                    <a:pt x="3669" y="88"/>
                  </a:lnTo>
                  <a:lnTo>
                    <a:pt x="3667" y="85"/>
                  </a:lnTo>
                  <a:lnTo>
                    <a:pt x="3667" y="82"/>
                  </a:lnTo>
                  <a:lnTo>
                    <a:pt x="3667" y="79"/>
                  </a:lnTo>
                  <a:lnTo>
                    <a:pt x="3668" y="77"/>
                  </a:lnTo>
                  <a:lnTo>
                    <a:pt x="3669" y="76"/>
                  </a:lnTo>
                  <a:lnTo>
                    <a:pt x="3670" y="75"/>
                  </a:lnTo>
                  <a:lnTo>
                    <a:pt x="3673" y="74"/>
                  </a:lnTo>
                  <a:lnTo>
                    <a:pt x="3678" y="73"/>
                  </a:lnTo>
                  <a:lnTo>
                    <a:pt x="3683" y="73"/>
                  </a:lnTo>
                  <a:lnTo>
                    <a:pt x="3702" y="73"/>
                  </a:lnTo>
                  <a:lnTo>
                    <a:pt x="3719" y="74"/>
                  </a:lnTo>
                  <a:lnTo>
                    <a:pt x="3733" y="74"/>
                  </a:lnTo>
                  <a:lnTo>
                    <a:pt x="3741" y="74"/>
                  </a:lnTo>
                  <a:lnTo>
                    <a:pt x="3755" y="73"/>
                  </a:lnTo>
                  <a:lnTo>
                    <a:pt x="3774" y="73"/>
                  </a:lnTo>
                  <a:close/>
                  <a:moveTo>
                    <a:pt x="2144" y="51"/>
                  </a:moveTo>
                  <a:lnTo>
                    <a:pt x="2139" y="50"/>
                  </a:lnTo>
                  <a:lnTo>
                    <a:pt x="2136" y="49"/>
                  </a:lnTo>
                  <a:lnTo>
                    <a:pt x="2134" y="48"/>
                  </a:lnTo>
                  <a:lnTo>
                    <a:pt x="2130" y="46"/>
                  </a:lnTo>
                  <a:lnTo>
                    <a:pt x="2126" y="43"/>
                  </a:lnTo>
                  <a:lnTo>
                    <a:pt x="2124" y="39"/>
                  </a:lnTo>
                  <a:lnTo>
                    <a:pt x="2122" y="34"/>
                  </a:lnTo>
                  <a:lnTo>
                    <a:pt x="2121" y="30"/>
                  </a:lnTo>
                  <a:lnTo>
                    <a:pt x="2120" y="25"/>
                  </a:lnTo>
                  <a:lnTo>
                    <a:pt x="2121" y="21"/>
                  </a:lnTo>
                  <a:lnTo>
                    <a:pt x="2122" y="16"/>
                  </a:lnTo>
                  <a:lnTo>
                    <a:pt x="2124" y="12"/>
                  </a:lnTo>
                  <a:lnTo>
                    <a:pt x="2127" y="8"/>
                  </a:lnTo>
                  <a:lnTo>
                    <a:pt x="2130" y="5"/>
                  </a:lnTo>
                  <a:lnTo>
                    <a:pt x="2134" y="2"/>
                  </a:lnTo>
                  <a:lnTo>
                    <a:pt x="2139" y="0"/>
                  </a:lnTo>
                  <a:lnTo>
                    <a:pt x="2142" y="0"/>
                  </a:lnTo>
                  <a:lnTo>
                    <a:pt x="2145" y="0"/>
                  </a:lnTo>
                  <a:lnTo>
                    <a:pt x="2150" y="0"/>
                  </a:lnTo>
                  <a:lnTo>
                    <a:pt x="2155" y="1"/>
                  </a:lnTo>
                  <a:lnTo>
                    <a:pt x="2159" y="4"/>
                  </a:lnTo>
                  <a:lnTo>
                    <a:pt x="2162" y="6"/>
                  </a:lnTo>
                  <a:lnTo>
                    <a:pt x="2165" y="10"/>
                  </a:lnTo>
                  <a:lnTo>
                    <a:pt x="2167" y="14"/>
                  </a:lnTo>
                  <a:lnTo>
                    <a:pt x="2169" y="19"/>
                  </a:lnTo>
                  <a:lnTo>
                    <a:pt x="2169" y="24"/>
                  </a:lnTo>
                  <a:lnTo>
                    <a:pt x="2169" y="29"/>
                  </a:lnTo>
                  <a:lnTo>
                    <a:pt x="2168" y="32"/>
                  </a:lnTo>
                  <a:lnTo>
                    <a:pt x="2167" y="35"/>
                  </a:lnTo>
                  <a:lnTo>
                    <a:pt x="2166" y="37"/>
                  </a:lnTo>
                  <a:lnTo>
                    <a:pt x="2165" y="39"/>
                  </a:lnTo>
                  <a:lnTo>
                    <a:pt x="2164" y="41"/>
                  </a:lnTo>
                  <a:lnTo>
                    <a:pt x="2162" y="43"/>
                  </a:lnTo>
                  <a:lnTo>
                    <a:pt x="2160" y="45"/>
                  </a:lnTo>
                  <a:lnTo>
                    <a:pt x="2159" y="46"/>
                  </a:lnTo>
                  <a:lnTo>
                    <a:pt x="2156" y="48"/>
                  </a:lnTo>
                  <a:lnTo>
                    <a:pt x="2154" y="49"/>
                  </a:lnTo>
                  <a:lnTo>
                    <a:pt x="2149" y="50"/>
                  </a:lnTo>
                  <a:lnTo>
                    <a:pt x="2144" y="51"/>
                  </a:lnTo>
                  <a:close/>
                  <a:moveTo>
                    <a:pt x="2056" y="51"/>
                  </a:moveTo>
                  <a:lnTo>
                    <a:pt x="2050" y="50"/>
                  </a:lnTo>
                  <a:lnTo>
                    <a:pt x="2048" y="49"/>
                  </a:lnTo>
                  <a:lnTo>
                    <a:pt x="2045" y="48"/>
                  </a:lnTo>
                  <a:lnTo>
                    <a:pt x="2041" y="46"/>
                  </a:lnTo>
                  <a:lnTo>
                    <a:pt x="2038" y="43"/>
                  </a:lnTo>
                  <a:lnTo>
                    <a:pt x="2035" y="39"/>
                  </a:lnTo>
                  <a:lnTo>
                    <a:pt x="2033" y="34"/>
                  </a:lnTo>
                  <a:lnTo>
                    <a:pt x="2032" y="30"/>
                  </a:lnTo>
                  <a:lnTo>
                    <a:pt x="2032" y="25"/>
                  </a:lnTo>
                  <a:lnTo>
                    <a:pt x="2032" y="21"/>
                  </a:lnTo>
                  <a:lnTo>
                    <a:pt x="2033" y="17"/>
                  </a:lnTo>
                  <a:lnTo>
                    <a:pt x="2035" y="13"/>
                  </a:lnTo>
                  <a:lnTo>
                    <a:pt x="2038" y="9"/>
                  </a:lnTo>
                  <a:lnTo>
                    <a:pt x="2039" y="7"/>
                  </a:lnTo>
                  <a:lnTo>
                    <a:pt x="2041" y="5"/>
                  </a:lnTo>
                  <a:lnTo>
                    <a:pt x="2045" y="3"/>
                  </a:lnTo>
                  <a:lnTo>
                    <a:pt x="2048" y="2"/>
                  </a:lnTo>
                  <a:lnTo>
                    <a:pt x="2050" y="1"/>
                  </a:lnTo>
                  <a:lnTo>
                    <a:pt x="2056" y="0"/>
                  </a:lnTo>
                  <a:lnTo>
                    <a:pt x="2061" y="1"/>
                  </a:lnTo>
                  <a:lnTo>
                    <a:pt x="2066" y="2"/>
                  </a:lnTo>
                  <a:lnTo>
                    <a:pt x="2070" y="4"/>
                  </a:lnTo>
                  <a:lnTo>
                    <a:pt x="2074" y="7"/>
                  </a:lnTo>
                  <a:lnTo>
                    <a:pt x="2077" y="10"/>
                  </a:lnTo>
                  <a:lnTo>
                    <a:pt x="2079" y="14"/>
                  </a:lnTo>
                  <a:lnTo>
                    <a:pt x="2080" y="19"/>
                  </a:lnTo>
                  <a:lnTo>
                    <a:pt x="2081" y="24"/>
                  </a:lnTo>
                  <a:lnTo>
                    <a:pt x="2080" y="29"/>
                  </a:lnTo>
                  <a:lnTo>
                    <a:pt x="2080" y="32"/>
                  </a:lnTo>
                  <a:lnTo>
                    <a:pt x="2079" y="35"/>
                  </a:lnTo>
                  <a:lnTo>
                    <a:pt x="2078" y="37"/>
                  </a:lnTo>
                  <a:lnTo>
                    <a:pt x="2077" y="39"/>
                  </a:lnTo>
                  <a:lnTo>
                    <a:pt x="2075" y="41"/>
                  </a:lnTo>
                  <a:lnTo>
                    <a:pt x="2074" y="43"/>
                  </a:lnTo>
                  <a:lnTo>
                    <a:pt x="2072" y="45"/>
                  </a:lnTo>
                  <a:lnTo>
                    <a:pt x="2070" y="46"/>
                  </a:lnTo>
                  <a:lnTo>
                    <a:pt x="2068" y="48"/>
                  </a:lnTo>
                  <a:lnTo>
                    <a:pt x="2066" y="49"/>
                  </a:lnTo>
                  <a:lnTo>
                    <a:pt x="2063" y="49"/>
                  </a:lnTo>
                  <a:lnTo>
                    <a:pt x="2061" y="50"/>
                  </a:lnTo>
                  <a:lnTo>
                    <a:pt x="2056" y="51"/>
                  </a:lnTo>
                  <a:close/>
                  <a:moveTo>
                    <a:pt x="431" y="392"/>
                  </a:moveTo>
                  <a:lnTo>
                    <a:pt x="436" y="392"/>
                  </a:lnTo>
                  <a:lnTo>
                    <a:pt x="438" y="393"/>
                  </a:lnTo>
                  <a:lnTo>
                    <a:pt x="439" y="394"/>
                  </a:lnTo>
                  <a:lnTo>
                    <a:pt x="441" y="395"/>
                  </a:lnTo>
                  <a:lnTo>
                    <a:pt x="442" y="396"/>
                  </a:lnTo>
                  <a:lnTo>
                    <a:pt x="442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1" y="404"/>
                  </a:lnTo>
                  <a:lnTo>
                    <a:pt x="440" y="406"/>
                  </a:lnTo>
                  <a:lnTo>
                    <a:pt x="438" y="408"/>
                  </a:lnTo>
                  <a:lnTo>
                    <a:pt x="435" y="409"/>
                  </a:lnTo>
                  <a:lnTo>
                    <a:pt x="433" y="409"/>
                  </a:lnTo>
                  <a:lnTo>
                    <a:pt x="431" y="410"/>
                  </a:lnTo>
                  <a:lnTo>
                    <a:pt x="427" y="410"/>
                  </a:lnTo>
                  <a:lnTo>
                    <a:pt x="386" y="409"/>
                  </a:lnTo>
                  <a:lnTo>
                    <a:pt x="360" y="408"/>
                  </a:lnTo>
                  <a:lnTo>
                    <a:pt x="349" y="408"/>
                  </a:lnTo>
                  <a:lnTo>
                    <a:pt x="341" y="407"/>
                  </a:lnTo>
                  <a:lnTo>
                    <a:pt x="336" y="407"/>
                  </a:lnTo>
                  <a:lnTo>
                    <a:pt x="333" y="406"/>
                  </a:lnTo>
                  <a:lnTo>
                    <a:pt x="330" y="405"/>
                  </a:lnTo>
                  <a:lnTo>
                    <a:pt x="328" y="404"/>
                  </a:lnTo>
                  <a:lnTo>
                    <a:pt x="326" y="402"/>
                  </a:lnTo>
                  <a:lnTo>
                    <a:pt x="325" y="400"/>
                  </a:lnTo>
                  <a:lnTo>
                    <a:pt x="324" y="397"/>
                  </a:lnTo>
                  <a:lnTo>
                    <a:pt x="325" y="395"/>
                  </a:lnTo>
                  <a:lnTo>
                    <a:pt x="325" y="394"/>
                  </a:lnTo>
                  <a:lnTo>
                    <a:pt x="327" y="391"/>
                  </a:lnTo>
                  <a:lnTo>
                    <a:pt x="329" y="389"/>
                  </a:lnTo>
                  <a:lnTo>
                    <a:pt x="331" y="388"/>
                  </a:lnTo>
                  <a:lnTo>
                    <a:pt x="332" y="384"/>
                  </a:lnTo>
                  <a:lnTo>
                    <a:pt x="332" y="381"/>
                  </a:lnTo>
                  <a:lnTo>
                    <a:pt x="331" y="375"/>
                  </a:lnTo>
                  <a:lnTo>
                    <a:pt x="308" y="199"/>
                  </a:lnTo>
                  <a:lnTo>
                    <a:pt x="223" y="382"/>
                  </a:lnTo>
                  <a:lnTo>
                    <a:pt x="216" y="396"/>
                  </a:lnTo>
                  <a:lnTo>
                    <a:pt x="214" y="401"/>
                  </a:lnTo>
                  <a:lnTo>
                    <a:pt x="211" y="404"/>
                  </a:lnTo>
                  <a:lnTo>
                    <a:pt x="209" y="407"/>
                  </a:lnTo>
                  <a:lnTo>
                    <a:pt x="207" y="408"/>
                  </a:lnTo>
                  <a:lnTo>
                    <a:pt x="205" y="409"/>
                  </a:lnTo>
                  <a:lnTo>
                    <a:pt x="203" y="410"/>
                  </a:lnTo>
                  <a:lnTo>
                    <a:pt x="200" y="409"/>
                  </a:lnTo>
                  <a:lnTo>
                    <a:pt x="198" y="408"/>
                  </a:lnTo>
                  <a:lnTo>
                    <a:pt x="196" y="406"/>
                  </a:lnTo>
                  <a:lnTo>
                    <a:pt x="194" y="404"/>
                  </a:lnTo>
                  <a:lnTo>
                    <a:pt x="190" y="397"/>
                  </a:lnTo>
                  <a:lnTo>
                    <a:pt x="185" y="387"/>
                  </a:lnTo>
                  <a:lnTo>
                    <a:pt x="184" y="385"/>
                  </a:lnTo>
                  <a:lnTo>
                    <a:pt x="157" y="333"/>
                  </a:lnTo>
                  <a:lnTo>
                    <a:pt x="143" y="304"/>
                  </a:lnTo>
                  <a:lnTo>
                    <a:pt x="135" y="287"/>
                  </a:lnTo>
                  <a:lnTo>
                    <a:pt x="112" y="234"/>
                  </a:lnTo>
                  <a:lnTo>
                    <a:pt x="98" y="204"/>
                  </a:lnTo>
                  <a:lnTo>
                    <a:pt x="78" y="361"/>
                  </a:lnTo>
                  <a:lnTo>
                    <a:pt x="77" y="371"/>
                  </a:lnTo>
                  <a:lnTo>
                    <a:pt x="77" y="381"/>
                  </a:lnTo>
                  <a:lnTo>
                    <a:pt x="77" y="384"/>
                  </a:lnTo>
                  <a:lnTo>
                    <a:pt x="77" y="385"/>
                  </a:lnTo>
                  <a:lnTo>
                    <a:pt x="78" y="386"/>
                  </a:lnTo>
                  <a:lnTo>
                    <a:pt x="81" y="388"/>
                  </a:lnTo>
                  <a:lnTo>
                    <a:pt x="85" y="390"/>
                  </a:lnTo>
                  <a:lnTo>
                    <a:pt x="94" y="391"/>
                  </a:lnTo>
                  <a:lnTo>
                    <a:pt x="102" y="392"/>
                  </a:lnTo>
                  <a:lnTo>
                    <a:pt x="105" y="392"/>
                  </a:lnTo>
                  <a:lnTo>
                    <a:pt x="108" y="393"/>
                  </a:lnTo>
                  <a:lnTo>
                    <a:pt x="110" y="394"/>
                  </a:lnTo>
                  <a:lnTo>
                    <a:pt x="112" y="395"/>
                  </a:lnTo>
                  <a:lnTo>
                    <a:pt x="112" y="397"/>
                  </a:lnTo>
                  <a:lnTo>
                    <a:pt x="113" y="398"/>
                  </a:lnTo>
                  <a:lnTo>
                    <a:pt x="113" y="400"/>
                  </a:lnTo>
                  <a:lnTo>
                    <a:pt x="113" y="403"/>
                  </a:lnTo>
                  <a:lnTo>
                    <a:pt x="111" y="406"/>
                  </a:lnTo>
                  <a:lnTo>
                    <a:pt x="109" y="408"/>
                  </a:lnTo>
                  <a:lnTo>
                    <a:pt x="107" y="409"/>
                  </a:lnTo>
                  <a:lnTo>
                    <a:pt x="105" y="409"/>
                  </a:lnTo>
                  <a:lnTo>
                    <a:pt x="102" y="410"/>
                  </a:lnTo>
                  <a:lnTo>
                    <a:pt x="98" y="410"/>
                  </a:lnTo>
                  <a:lnTo>
                    <a:pt x="82" y="410"/>
                  </a:lnTo>
                  <a:lnTo>
                    <a:pt x="67" y="409"/>
                  </a:lnTo>
                  <a:lnTo>
                    <a:pt x="54" y="409"/>
                  </a:lnTo>
                  <a:lnTo>
                    <a:pt x="39" y="409"/>
                  </a:lnTo>
                  <a:lnTo>
                    <a:pt x="13" y="410"/>
                  </a:lnTo>
                  <a:lnTo>
                    <a:pt x="9" y="410"/>
                  </a:lnTo>
                  <a:lnTo>
                    <a:pt x="6" y="409"/>
                  </a:lnTo>
                  <a:lnTo>
                    <a:pt x="4" y="408"/>
                  </a:lnTo>
                  <a:lnTo>
                    <a:pt x="2" y="406"/>
                  </a:lnTo>
                  <a:lnTo>
                    <a:pt x="0" y="403"/>
                  </a:lnTo>
                  <a:lnTo>
                    <a:pt x="0" y="400"/>
                  </a:lnTo>
                  <a:lnTo>
                    <a:pt x="0" y="399"/>
                  </a:lnTo>
                  <a:lnTo>
                    <a:pt x="1" y="397"/>
                  </a:lnTo>
                  <a:lnTo>
                    <a:pt x="1" y="396"/>
                  </a:lnTo>
                  <a:lnTo>
                    <a:pt x="2" y="395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8" y="392"/>
                  </a:lnTo>
                  <a:lnTo>
                    <a:pt x="12" y="392"/>
                  </a:lnTo>
                  <a:lnTo>
                    <a:pt x="17" y="392"/>
                  </a:lnTo>
                  <a:lnTo>
                    <a:pt x="23" y="391"/>
                  </a:lnTo>
                  <a:lnTo>
                    <a:pt x="26" y="389"/>
                  </a:lnTo>
                  <a:lnTo>
                    <a:pt x="29" y="387"/>
                  </a:lnTo>
                  <a:lnTo>
                    <a:pt x="31" y="384"/>
                  </a:lnTo>
                  <a:lnTo>
                    <a:pt x="32" y="380"/>
                  </a:lnTo>
                  <a:lnTo>
                    <a:pt x="35" y="371"/>
                  </a:lnTo>
                  <a:lnTo>
                    <a:pt x="37" y="361"/>
                  </a:lnTo>
                  <a:lnTo>
                    <a:pt x="78" y="79"/>
                  </a:lnTo>
                  <a:lnTo>
                    <a:pt x="79" y="75"/>
                  </a:lnTo>
                  <a:lnTo>
                    <a:pt x="80" y="71"/>
                  </a:lnTo>
                  <a:lnTo>
                    <a:pt x="82" y="68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0" y="64"/>
                  </a:lnTo>
                  <a:lnTo>
                    <a:pt x="93" y="64"/>
                  </a:lnTo>
                  <a:lnTo>
                    <a:pt x="95" y="65"/>
                  </a:lnTo>
                  <a:lnTo>
                    <a:pt x="97" y="66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102" y="73"/>
                  </a:lnTo>
                  <a:lnTo>
                    <a:pt x="106" y="80"/>
                  </a:lnTo>
                  <a:lnTo>
                    <a:pt x="216" y="314"/>
                  </a:lnTo>
                  <a:lnTo>
                    <a:pt x="325" y="77"/>
                  </a:lnTo>
                  <a:lnTo>
                    <a:pt x="327" y="73"/>
                  </a:lnTo>
                  <a:lnTo>
                    <a:pt x="329" y="69"/>
                  </a:lnTo>
                  <a:lnTo>
                    <a:pt x="331" y="67"/>
                  </a:lnTo>
                  <a:lnTo>
                    <a:pt x="333" y="65"/>
                  </a:lnTo>
                  <a:lnTo>
                    <a:pt x="336" y="64"/>
                  </a:lnTo>
                  <a:lnTo>
                    <a:pt x="339" y="64"/>
                  </a:lnTo>
                  <a:lnTo>
                    <a:pt x="342" y="64"/>
                  </a:lnTo>
                  <a:lnTo>
                    <a:pt x="345" y="66"/>
                  </a:lnTo>
                  <a:lnTo>
                    <a:pt x="347" y="68"/>
                  </a:lnTo>
                  <a:lnTo>
                    <a:pt x="348" y="71"/>
                  </a:lnTo>
                  <a:lnTo>
                    <a:pt x="350" y="74"/>
                  </a:lnTo>
                  <a:lnTo>
                    <a:pt x="350" y="77"/>
                  </a:lnTo>
                  <a:lnTo>
                    <a:pt x="351" y="81"/>
                  </a:lnTo>
                  <a:lnTo>
                    <a:pt x="389" y="348"/>
                  </a:lnTo>
                  <a:lnTo>
                    <a:pt x="392" y="366"/>
                  </a:lnTo>
                  <a:lnTo>
                    <a:pt x="394" y="372"/>
                  </a:lnTo>
                  <a:lnTo>
                    <a:pt x="396" y="377"/>
                  </a:lnTo>
                  <a:lnTo>
                    <a:pt x="398" y="381"/>
                  </a:lnTo>
                  <a:lnTo>
                    <a:pt x="399" y="383"/>
                  </a:lnTo>
                  <a:lnTo>
                    <a:pt x="400" y="384"/>
                  </a:lnTo>
                  <a:lnTo>
                    <a:pt x="403" y="386"/>
                  </a:lnTo>
                  <a:lnTo>
                    <a:pt x="406" y="388"/>
                  </a:lnTo>
                  <a:lnTo>
                    <a:pt x="414" y="390"/>
                  </a:lnTo>
                  <a:lnTo>
                    <a:pt x="421" y="391"/>
                  </a:lnTo>
                  <a:lnTo>
                    <a:pt x="431" y="392"/>
                  </a:lnTo>
                  <a:close/>
                  <a:moveTo>
                    <a:pt x="743" y="334"/>
                  </a:moveTo>
                  <a:lnTo>
                    <a:pt x="746" y="334"/>
                  </a:lnTo>
                  <a:lnTo>
                    <a:pt x="748" y="335"/>
                  </a:lnTo>
                  <a:lnTo>
                    <a:pt x="750" y="337"/>
                  </a:lnTo>
                  <a:lnTo>
                    <a:pt x="751" y="339"/>
                  </a:lnTo>
                  <a:lnTo>
                    <a:pt x="752" y="343"/>
                  </a:lnTo>
                  <a:lnTo>
                    <a:pt x="752" y="347"/>
                  </a:lnTo>
                  <a:lnTo>
                    <a:pt x="751" y="358"/>
                  </a:lnTo>
                  <a:lnTo>
                    <a:pt x="750" y="372"/>
                  </a:lnTo>
                  <a:lnTo>
                    <a:pt x="748" y="386"/>
                  </a:lnTo>
                  <a:lnTo>
                    <a:pt x="746" y="396"/>
                  </a:lnTo>
                  <a:lnTo>
                    <a:pt x="745" y="401"/>
                  </a:lnTo>
                  <a:lnTo>
                    <a:pt x="742" y="405"/>
                  </a:lnTo>
                  <a:lnTo>
                    <a:pt x="740" y="408"/>
                  </a:lnTo>
                  <a:lnTo>
                    <a:pt x="737" y="409"/>
                  </a:lnTo>
                  <a:lnTo>
                    <a:pt x="733" y="410"/>
                  </a:lnTo>
                  <a:lnTo>
                    <a:pt x="729" y="411"/>
                  </a:lnTo>
                  <a:lnTo>
                    <a:pt x="719" y="411"/>
                  </a:lnTo>
                  <a:lnTo>
                    <a:pt x="669" y="411"/>
                  </a:lnTo>
                  <a:lnTo>
                    <a:pt x="634" y="410"/>
                  </a:lnTo>
                  <a:lnTo>
                    <a:pt x="601" y="409"/>
                  </a:lnTo>
                  <a:lnTo>
                    <a:pt x="581" y="409"/>
                  </a:lnTo>
                  <a:lnTo>
                    <a:pt x="548" y="410"/>
                  </a:lnTo>
                  <a:lnTo>
                    <a:pt x="544" y="410"/>
                  </a:lnTo>
                  <a:lnTo>
                    <a:pt x="541" y="409"/>
                  </a:lnTo>
                  <a:lnTo>
                    <a:pt x="539" y="408"/>
                  </a:lnTo>
                  <a:lnTo>
                    <a:pt x="537" y="407"/>
                  </a:lnTo>
                  <a:lnTo>
                    <a:pt x="535" y="403"/>
                  </a:lnTo>
                  <a:lnTo>
                    <a:pt x="535" y="400"/>
                  </a:lnTo>
                  <a:lnTo>
                    <a:pt x="535" y="399"/>
                  </a:lnTo>
                  <a:lnTo>
                    <a:pt x="535" y="398"/>
                  </a:lnTo>
                  <a:lnTo>
                    <a:pt x="536" y="396"/>
                  </a:lnTo>
                  <a:lnTo>
                    <a:pt x="537" y="395"/>
                  </a:lnTo>
                  <a:lnTo>
                    <a:pt x="538" y="394"/>
                  </a:lnTo>
                  <a:lnTo>
                    <a:pt x="540" y="393"/>
                  </a:lnTo>
                  <a:lnTo>
                    <a:pt x="543" y="392"/>
                  </a:lnTo>
                  <a:lnTo>
                    <a:pt x="546" y="392"/>
                  </a:lnTo>
                  <a:lnTo>
                    <a:pt x="553" y="391"/>
                  </a:lnTo>
                  <a:lnTo>
                    <a:pt x="560" y="390"/>
                  </a:lnTo>
                  <a:lnTo>
                    <a:pt x="563" y="389"/>
                  </a:lnTo>
                  <a:lnTo>
                    <a:pt x="566" y="385"/>
                  </a:lnTo>
                  <a:lnTo>
                    <a:pt x="566" y="383"/>
                  </a:lnTo>
                  <a:lnTo>
                    <a:pt x="567" y="379"/>
                  </a:lnTo>
                  <a:lnTo>
                    <a:pt x="569" y="371"/>
                  </a:lnTo>
                  <a:lnTo>
                    <a:pt x="570" y="355"/>
                  </a:lnTo>
                  <a:lnTo>
                    <a:pt x="571" y="333"/>
                  </a:lnTo>
                  <a:lnTo>
                    <a:pt x="571" y="280"/>
                  </a:lnTo>
                  <a:lnTo>
                    <a:pt x="571" y="204"/>
                  </a:lnTo>
                  <a:lnTo>
                    <a:pt x="571" y="138"/>
                  </a:lnTo>
                  <a:lnTo>
                    <a:pt x="570" y="123"/>
                  </a:lnTo>
                  <a:lnTo>
                    <a:pt x="570" y="112"/>
                  </a:lnTo>
                  <a:lnTo>
                    <a:pt x="569" y="104"/>
                  </a:lnTo>
                  <a:lnTo>
                    <a:pt x="568" y="101"/>
                  </a:lnTo>
                  <a:lnTo>
                    <a:pt x="567" y="98"/>
                  </a:lnTo>
                  <a:lnTo>
                    <a:pt x="565" y="96"/>
                  </a:lnTo>
                  <a:lnTo>
                    <a:pt x="562" y="95"/>
                  </a:lnTo>
                  <a:lnTo>
                    <a:pt x="559" y="93"/>
                  </a:lnTo>
                  <a:lnTo>
                    <a:pt x="556" y="92"/>
                  </a:lnTo>
                  <a:lnTo>
                    <a:pt x="549" y="92"/>
                  </a:lnTo>
                  <a:lnTo>
                    <a:pt x="541" y="91"/>
                  </a:lnTo>
                  <a:lnTo>
                    <a:pt x="537" y="91"/>
                  </a:lnTo>
                  <a:lnTo>
                    <a:pt x="534" y="90"/>
                  </a:lnTo>
                  <a:lnTo>
                    <a:pt x="532" y="89"/>
                  </a:lnTo>
                  <a:lnTo>
                    <a:pt x="531" y="88"/>
                  </a:lnTo>
                  <a:lnTo>
                    <a:pt x="530" y="87"/>
                  </a:lnTo>
                  <a:lnTo>
                    <a:pt x="529" y="85"/>
                  </a:lnTo>
                  <a:lnTo>
                    <a:pt x="528" y="82"/>
                  </a:lnTo>
                  <a:lnTo>
                    <a:pt x="529" y="79"/>
                  </a:lnTo>
                  <a:lnTo>
                    <a:pt x="530" y="77"/>
                  </a:lnTo>
                  <a:lnTo>
                    <a:pt x="532" y="75"/>
                  </a:lnTo>
                  <a:lnTo>
                    <a:pt x="534" y="74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709" y="74"/>
                  </a:lnTo>
                  <a:lnTo>
                    <a:pt x="719" y="73"/>
                  </a:lnTo>
                  <a:lnTo>
                    <a:pt x="726" y="72"/>
                  </a:lnTo>
                  <a:lnTo>
                    <a:pt x="728" y="71"/>
                  </a:lnTo>
                  <a:lnTo>
                    <a:pt x="731" y="70"/>
                  </a:lnTo>
                  <a:lnTo>
                    <a:pt x="734" y="70"/>
                  </a:lnTo>
                  <a:lnTo>
                    <a:pt x="736" y="70"/>
                  </a:lnTo>
                  <a:lnTo>
                    <a:pt x="738" y="71"/>
                  </a:lnTo>
                  <a:lnTo>
                    <a:pt x="740" y="72"/>
                  </a:lnTo>
                  <a:lnTo>
                    <a:pt x="741" y="74"/>
                  </a:lnTo>
                  <a:lnTo>
                    <a:pt x="741" y="76"/>
                  </a:lnTo>
                  <a:lnTo>
                    <a:pt x="742" y="79"/>
                  </a:lnTo>
                  <a:lnTo>
                    <a:pt x="741" y="84"/>
                  </a:lnTo>
                  <a:lnTo>
                    <a:pt x="740" y="92"/>
                  </a:lnTo>
                  <a:lnTo>
                    <a:pt x="738" y="107"/>
                  </a:lnTo>
                  <a:lnTo>
                    <a:pt x="738" y="117"/>
                  </a:lnTo>
                  <a:lnTo>
                    <a:pt x="736" y="136"/>
                  </a:lnTo>
                  <a:lnTo>
                    <a:pt x="735" y="139"/>
                  </a:lnTo>
                  <a:lnTo>
                    <a:pt x="734" y="141"/>
                  </a:lnTo>
                  <a:lnTo>
                    <a:pt x="733" y="143"/>
                  </a:lnTo>
                  <a:lnTo>
                    <a:pt x="732" y="144"/>
                  </a:lnTo>
                  <a:lnTo>
                    <a:pt x="729" y="145"/>
                  </a:lnTo>
                  <a:lnTo>
                    <a:pt x="727" y="145"/>
                  </a:lnTo>
                  <a:lnTo>
                    <a:pt x="725" y="145"/>
                  </a:lnTo>
                  <a:lnTo>
                    <a:pt x="722" y="143"/>
                  </a:lnTo>
                  <a:lnTo>
                    <a:pt x="721" y="143"/>
                  </a:lnTo>
                  <a:lnTo>
                    <a:pt x="720" y="142"/>
                  </a:lnTo>
                  <a:lnTo>
                    <a:pt x="719" y="140"/>
                  </a:lnTo>
                  <a:lnTo>
                    <a:pt x="719" y="137"/>
                  </a:lnTo>
                  <a:lnTo>
                    <a:pt x="718" y="134"/>
                  </a:lnTo>
                  <a:lnTo>
                    <a:pt x="718" y="131"/>
                  </a:lnTo>
                  <a:lnTo>
                    <a:pt x="718" y="128"/>
                  </a:lnTo>
                  <a:lnTo>
                    <a:pt x="717" y="124"/>
                  </a:lnTo>
                  <a:lnTo>
                    <a:pt x="716" y="120"/>
                  </a:lnTo>
                  <a:lnTo>
                    <a:pt x="714" y="117"/>
                  </a:lnTo>
                  <a:lnTo>
                    <a:pt x="713" y="115"/>
                  </a:lnTo>
                  <a:lnTo>
                    <a:pt x="711" y="113"/>
                  </a:lnTo>
                  <a:lnTo>
                    <a:pt x="708" y="112"/>
                  </a:lnTo>
                  <a:lnTo>
                    <a:pt x="704" y="110"/>
                  </a:lnTo>
                  <a:lnTo>
                    <a:pt x="699" y="109"/>
                  </a:lnTo>
                  <a:lnTo>
                    <a:pt x="692" y="108"/>
                  </a:lnTo>
                  <a:lnTo>
                    <a:pt x="666" y="107"/>
                  </a:lnTo>
                  <a:lnTo>
                    <a:pt x="635" y="106"/>
                  </a:lnTo>
                  <a:lnTo>
                    <a:pt x="635" y="214"/>
                  </a:lnTo>
                  <a:lnTo>
                    <a:pt x="678" y="214"/>
                  </a:lnTo>
                  <a:lnTo>
                    <a:pt x="700" y="213"/>
                  </a:lnTo>
                  <a:lnTo>
                    <a:pt x="706" y="213"/>
                  </a:lnTo>
                  <a:lnTo>
                    <a:pt x="710" y="212"/>
                  </a:lnTo>
                  <a:lnTo>
                    <a:pt x="714" y="211"/>
                  </a:lnTo>
                  <a:lnTo>
                    <a:pt x="717" y="209"/>
                  </a:lnTo>
                  <a:lnTo>
                    <a:pt x="719" y="206"/>
                  </a:lnTo>
                  <a:lnTo>
                    <a:pt x="722" y="203"/>
                  </a:lnTo>
                  <a:lnTo>
                    <a:pt x="724" y="202"/>
                  </a:lnTo>
                  <a:lnTo>
                    <a:pt x="727" y="201"/>
                  </a:lnTo>
                  <a:lnTo>
                    <a:pt x="730" y="202"/>
                  </a:lnTo>
                  <a:lnTo>
                    <a:pt x="733" y="204"/>
                  </a:lnTo>
                  <a:lnTo>
                    <a:pt x="734" y="205"/>
                  </a:lnTo>
                  <a:lnTo>
                    <a:pt x="734" y="206"/>
                  </a:lnTo>
                  <a:lnTo>
                    <a:pt x="735" y="210"/>
                  </a:lnTo>
                  <a:lnTo>
                    <a:pt x="734" y="215"/>
                  </a:lnTo>
                  <a:lnTo>
                    <a:pt x="733" y="224"/>
                  </a:lnTo>
                  <a:lnTo>
                    <a:pt x="732" y="242"/>
                  </a:lnTo>
                  <a:lnTo>
                    <a:pt x="730" y="270"/>
                  </a:lnTo>
                  <a:lnTo>
                    <a:pt x="730" y="274"/>
                  </a:lnTo>
                  <a:lnTo>
                    <a:pt x="729" y="278"/>
                  </a:lnTo>
                  <a:lnTo>
                    <a:pt x="728" y="281"/>
                  </a:lnTo>
                  <a:lnTo>
                    <a:pt x="726" y="282"/>
                  </a:lnTo>
                  <a:lnTo>
                    <a:pt x="724" y="283"/>
                  </a:lnTo>
                  <a:lnTo>
                    <a:pt x="721" y="284"/>
                  </a:lnTo>
                  <a:lnTo>
                    <a:pt x="718" y="283"/>
                  </a:lnTo>
                  <a:lnTo>
                    <a:pt x="715" y="281"/>
                  </a:lnTo>
                  <a:lnTo>
                    <a:pt x="714" y="280"/>
                  </a:lnTo>
                  <a:lnTo>
                    <a:pt x="713" y="278"/>
                  </a:lnTo>
                  <a:lnTo>
                    <a:pt x="712" y="277"/>
                  </a:lnTo>
                  <a:lnTo>
                    <a:pt x="712" y="275"/>
                  </a:lnTo>
                  <a:lnTo>
                    <a:pt x="712" y="271"/>
                  </a:lnTo>
                  <a:lnTo>
                    <a:pt x="712" y="266"/>
                  </a:lnTo>
                  <a:lnTo>
                    <a:pt x="711" y="260"/>
                  </a:lnTo>
                  <a:lnTo>
                    <a:pt x="709" y="256"/>
                  </a:lnTo>
                  <a:lnTo>
                    <a:pt x="706" y="253"/>
                  </a:lnTo>
                  <a:lnTo>
                    <a:pt x="704" y="251"/>
                  </a:lnTo>
                  <a:lnTo>
                    <a:pt x="701" y="249"/>
                  </a:lnTo>
                  <a:lnTo>
                    <a:pt x="697" y="248"/>
                  </a:lnTo>
                  <a:lnTo>
                    <a:pt x="692" y="248"/>
                  </a:lnTo>
                  <a:lnTo>
                    <a:pt x="666" y="247"/>
                  </a:lnTo>
                  <a:lnTo>
                    <a:pt x="635" y="246"/>
                  </a:lnTo>
                  <a:lnTo>
                    <a:pt x="635" y="297"/>
                  </a:lnTo>
                  <a:lnTo>
                    <a:pt x="635" y="325"/>
                  </a:lnTo>
                  <a:lnTo>
                    <a:pt x="635" y="346"/>
                  </a:lnTo>
                  <a:lnTo>
                    <a:pt x="635" y="355"/>
                  </a:lnTo>
                  <a:lnTo>
                    <a:pt x="636" y="362"/>
                  </a:lnTo>
                  <a:lnTo>
                    <a:pt x="637" y="365"/>
                  </a:lnTo>
                  <a:lnTo>
                    <a:pt x="638" y="367"/>
                  </a:lnTo>
                  <a:lnTo>
                    <a:pt x="640" y="369"/>
                  </a:lnTo>
                  <a:lnTo>
                    <a:pt x="642" y="371"/>
                  </a:lnTo>
                  <a:lnTo>
                    <a:pt x="643" y="372"/>
                  </a:lnTo>
                  <a:lnTo>
                    <a:pt x="644" y="373"/>
                  </a:lnTo>
                  <a:lnTo>
                    <a:pt x="647" y="374"/>
                  </a:lnTo>
                  <a:lnTo>
                    <a:pt x="651" y="375"/>
                  </a:lnTo>
                  <a:lnTo>
                    <a:pt x="655" y="376"/>
                  </a:lnTo>
                  <a:lnTo>
                    <a:pt x="666" y="377"/>
                  </a:lnTo>
                  <a:lnTo>
                    <a:pt x="680" y="378"/>
                  </a:lnTo>
                  <a:lnTo>
                    <a:pt x="689" y="377"/>
                  </a:lnTo>
                  <a:lnTo>
                    <a:pt x="699" y="377"/>
                  </a:lnTo>
                  <a:lnTo>
                    <a:pt x="704" y="376"/>
                  </a:lnTo>
                  <a:lnTo>
                    <a:pt x="709" y="376"/>
                  </a:lnTo>
                  <a:lnTo>
                    <a:pt x="714" y="374"/>
                  </a:lnTo>
                  <a:lnTo>
                    <a:pt x="718" y="373"/>
                  </a:lnTo>
                  <a:lnTo>
                    <a:pt x="721" y="371"/>
                  </a:lnTo>
                  <a:lnTo>
                    <a:pt x="722" y="370"/>
                  </a:lnTo>
                  <a:lnTo>
                    <a:pt x="724" y="369"/>
                  </a:lnTo>
                  <a:lnTo>
                    <a:pt x="726" y="366"/>
                  </a:lnTo>
                  <a:lnTo>
                    <a:pt x="728" y="363"/>
                  </a:lnTo>
                  <a:lnTo>
                    <a:pt x="730" y="360"/>
                  </a:lnTo>
                  <a:lnTo>
                    <a:pt x="731" y="355"/>
                  </a:lnTo>
                  <a:lnTo>
                    <a:pt x="733" y="350"/>
                  </a:lnTo>
                  <a:lnTo>
                    <a:pt x="734" y="345"/>
                  </a:lnTo>
                  <a:lnTo>
                    <a:pt x="735" y="342"/>
                  </a:lnTo>
                  <a:lnTo>
                    <a:pt x="735" y="340"/>
                  </a:lnTo>
                  <a:lnTo>
                    <a:pt x="736" y="338"/>
                  </a:lnTo>
                  <a:lnTo>
                    <a:pt x="737" y="336"/>
                  </a:lnTo>
                  <a:lnTo>
                    <a:pt x="739" y="335"/>
                  </a:lnTo>
                  <a:lnTo>
                    <a:pt x="741" y="334"/>
                  </a:lnTo>
                  <a:lnTo>
                    <a:pt x="743" y="334"/>
                  </a:lnTo>
                  <a:close/>
                  <a:moveTo>
                    <a:pt x="1232" y="392"/>
                  </a:moveTo>
                  <a:lnTo>
                    <a:pt x="1236" y="392"/>
                  </a:lnTo>
                  <a:lnTo>
                    <a:pt x="1239" y="393"/>
                  </a:lnTo>
                  <a:lnTo>
                    <a:pt x="1241" y="394"/>
                  </a:lnTo>
                  <a:lnTo>
                    <a:pt x="1242" y="395"/>
                  </a:lnTo>
                  <a:lnTo>
                    <a:pt x="1244" y="398"/>
                  </a:lnTo>
                  <a:lnTo>
                    <a:pt x="1244" y="401"/>
                  </a:lnTo>
                  <a:lnTo>
                    <a:pt x="1244" y="403"/>
                  </a:lnTo>
                  <a:lnTo>
                    <a:pt x="1243" y="404"/>
                  </a:lnTo>
                  <a:lnTo>
                    <a:pt x="1242" y="406"/>
                  </a:lnTo>
                  <a:lnTo>
                    <a:pt x="1240" y="408"/>
                  </a:lnTo>
                  <a:lnTo>
                    <a:pt x="1238" y="409"/>
                  </a:lnTo>
                  <a:lnTo>
                    <a:pt x="1235" y="410"/>
                  </a:lnTo>
                  <a:lnTo>
                    <a:pt x="1231" y="410"/>
                  </a:lnTo>
                  <a:lnTo>
                    <a:pt x="1207" y="410"/>
                  </a:lnTo>
                  <a:lnTo>
                    <a:pt x="1185" y="409"/>
                  </a:lnTo>
                  <a:lnTo>
                    <a:pt x="1165" y="409"/>
                  </a:lnTo>
                  <a:lnTo>
                    <a:pt x="1146" y="409"/>
                  </a:lnTo>
                  <a:lnTo>
                    <a:pt x="1113" y="410"/>
                  </a:lnTo>
                  <a:lnTo>
                    <a:pt x="1109" y="410"/>
                  </a:lnTo>
                  <a:lnTo>
                    <a:pt x="1107" y="409"/>
                  </a:lnTo>
                  <a:lnTo>
                    <a:pt x="1106" y="409"/>
                  </a:lnTo>
                  <a:lnTo>
                    <a:pt x="1104" y="408"/>
                  </a:lnTo>
                  <a:lnTo>
                    <a:pt x="1102" y="407"/>
                  </a:lnTo>
                  <a:lnTo>
                    <a:pt x="1100" y="405"/>
                  </a:lnTo>
                  <a:lnTo>
                    <a:pt x="1100" y="404"/>
                  </a:lnTo>
                  <a:lnTo>
                    <a:pt x="1099" y="402"/>
                  </a:lnTo>
                  <a:lnTo>
                    <a:pt x="1099" y="401"/>
                  </a:lnTo>
                  <a:lnTo>
                    <a:pt x="1099" y="398"/>
                  </a:lnTo>
                  <a:lnTo>
                    <a:pt x="1100" y="397"/>
                  </a:lnTo>
                  <a:lnTo>
                    <a:pt x="1101" y="395"/>
                  </a:lnTo>
                  <a:lnTo>
                    <a:pt x="1103" y="394"/>
                  </a:lnTo>
                  <a:lnTo>
                    <a:pt x="1105" y="393"/>
                  </a:lnTo>
                  <a:lnTo>
                    <a:pt x="1107" y="392"/>
                  </a:lnTo>
                  <a:lnTo>
                    <a:pt x="1111" y="392"/>
                  </a:lnTo>
                  <a:lnTo>
                    <a:pt x="1118" y="391"/>
                  </a:lnTo>
                  <a:lnTo>
                    <a:pt x="1125" y="390"/>
                  </a:lnTo>
                  <a:lnTo>
                    <a:pt x="1128" y="389"/>
                  </a:lnTo>
                  <a:lnTo>
                    <a:pt x="1130" y="385"/>
                  </a:lnTo>
                  <a:lnTo>
                    <a:pt x="1131" y="383"/>
                  </a:lnTo>
                  <a:lnTo>
                    <a:pt x="1132" y="379"/>
                  </a:lnTo>
                  <a:lnTo>
                    <a:pt x="1133" y="371"/>
                  </a:lnTo>
                  <a:lnTo>
                    <a:pt x="1134" y="355"/>
                  </a:lnTo>
                  <a:lnTo>
                    <a:pt x="1135" y="333"/>
                  </a:lnTo>
                  <a:lnTo>
                    <a:pt x="1135" y="280"/>
                  </a:lnTo>
                  <a:lnTo>
                    <a:pt x="1135" y="244"/>
                  </a:lnTo>
                  <a:lnTo>
                    <a:pt x="980" y="244"/>
                  </a:lnTo>
                  <a:lnTo>
                    <a:pt x="980" y="280"/>
                  </a:lnTo>
                  <a:lnTo>
                    <a:pt x="980" y="333"/>
                  </a:lnTo>
                  <a:lnTo>
                    <a:pt x="981" y="355"/>
                  </a:lnTo>
                  <a:lnTo>
                    <a:pt x="982" y="371"/>
                  </a:lnTo>
                  <a:lnTo>
                    <a:pt x="984" y="380"/>
                  </a:lnTo>
                  <a:lnTo>
                    <a:pt x="985" y="383"/>
                  </a:lnTo>
                  <a:lnTo>
                    <a:pt x="986" y="385"/>
                  </a:lnTo>
                  <a:lnTo>
                    <a:pt x="987" y="387"/>
                  </a:lnTo>
                  <a:lnTo>
                    <a:pt x="989" y="389"/>
                  </a:lnTo>
                  <a:lnTo>
                    <a:pt x="992" y="390"/>
                  </a:lnTo>
                  <a:lnTo>
                    <a:pt x="994" y="390"/>
                  </a:lnTo>
                  <a:lnTo>
                    <a:pt x="1004" y="391"/>
                  </a:lnTo>
                  <a:lnTo>
                    <a:pt x="1015" y="392"/>
                  </a:lnTo>
                  <a:lnTo>
                    <a:pt x="1019" y="392"/>
                  </a:lnTo>
                  <a:lnTo>
                    <a:pt x="1021" y="393"/>
                  </a:lnTo>
                  <a:lnTo>
                    <a:pt x="1023" y="394"/>
                  </a:lnTo>
                  <a:lnTo>
                    <a:pt x="1025" y="395"/>
                  </a:lnTo>
                  <a:lnTo>
                    <a:pt x="1026" y="398"/>
                  </a:lnTo>
                  <a:lnTo>
                    <a:pt x="1027" y="401"/>
                  </a:lnTo>
                  <a:lnTo>
                    <a:pt x="1026" y="403"/>
                  </a:lnTo>
                  <a:lnTo>
                    <a:pt x="1026" y="404"/>
                  </a:lnTo>
                  <a:lnTo>
                    <a:pt x="1025" y="406"/>
                  </a:lnTo>
                  <a:lnTo>
                    <a:pt x="1023" y="408"/>
                  </a:lnTo>
                  <a:lnTo>
                    <a:pt x="1021" y="409"/>
                  </a:lnTo>
                  <a:lnTo>
                    <a:pt x="1017" y="410"/>
                  </a:lnTo>
                  <a:lnTo>
                    <a:pt x="1013" y="410"/>
                  </a:lnTo>
                  <a:lnTo>
                    <a:pt x="989" y="410"/>
                  </a:lnTo>
                  <a:lnTo>
                    <a:pt x="968" y="409"/>
                  </a:lnTo>
                  <a:lnTo>
                    <a:pt x="948" y="409"/>
                  </a:lnTo>
                  <a:lnTo>
                    <a:pt x="928" y="409"/>
                  </a:lnTo>
                  <a:lnTo>
                    <a:pt x="895" y="410"/>
                  </a:lnTo>
                  <a:lnTo>
                    <a:pt x="891" y="410"/>
                  </a:lnTo>
                  <a:lnTo>
                    <a:pt x="888" y="409"/>
                  </a:lnTo>
                  <a:lnTo>
                    <a:pt x="886" y="408"/>
                  </a:lnTo>
                  <a:lnTo>
                    <a:pt x="884" y="407"/>
                  </a:lnTo>
                  <a:lnTo>
                    <a:pt x="882" y="403"/>
                  </a:lnTo>
                  <a:lnTo>
                    <a:pt x="882" y="401"/>
                  </a:lnTo>
                  <a:lnTo>
                    <a:pt x="882" y="398"/>
                  </a:lnTo>
                  <a:lnTo>
                    <a:pt x="883" y="397"/>
                  </a:lnTo>
                  <a:lnTo>
                    <a:pt x="884" y="395"/>
                  </a:lnTo>
                  <a:lnTo>
                    <a:pt x="885" y="394"/>
                  </a:lnTo>
                  <a:lnTo>
                    <a:pt x="887" y="393"/>
                  </a:lnTo>
                  <a:lnTo>
                    <a:pt x="890" y="392"/>
                  </a:lnTo>
                  <a:lnTo>
                    <a:pt x="893" y="392"/>
                  </a:lnTo>
                  <a:lnTo>
                    <a:pt x="901" y="391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5"/>
                  </a:lnTo>
                  <a:lnTo>
                    <a:pt x="913" y="383"/>
                  </a:lnTo>
                  <a:lnTo>
                    <a:pt x="914" y="379"/>
                  </a:lnTo>
                  <a:lnTo>
                    <a:pt x="916" y="371"/>
                  </a:lnTo>
                  <a:lnTo>
                    <a:pt x="917" y="355"/>
                  </a:lnTo>
                  <a:lnTo>
                    <a:pt x="917" y="333"/>
                  </a:lnTo>
                  <a:lnTo>
                    <a:pt x="918" y="280"/>
                  </a:lnTo>
                  <a:lnTo>
                    <a:pt x="918" y="203"/>
                  </a:lnTo>
                  <a:lnTo>
                    <a:pt x="918" y="138"/>
                  </a:lnTo>
                  <a:lnTo>
                    <a:pt x="917" y="123"/>
                  </a:lnTo>
                  <a:lnTo>
                    <a:pt x="917" y="112"/>
                  </a:lnTo>
                  <a:lnTo>
                    <a:pt x="916" y="104"/>
                  </a:lnTo>
                  <a:lnTo>
                    <a:pt x="915" y="101"/>
                  </a:lnTo>
                  <a:lnTo>
                    <a:pt x="914" y="98"/>
                  </a:lnTo>
                  <a:lnTo>
                    <a:pt x="912" y="96"/>
                  </a:lnTo>
                  <a:lnTo>
                    <a:pt x="909" y="95"/>
                  </a:lnTo>
                  <a:lnTo>
                    <a:pt x="906" y="93"/>
                  </a:lnTo>
                  <a:lnTo>
                    <a:pt x="903" y="92"/>
                  </a:lnTo>
                  <a:lnTo>
                    <a:pt x="900" y="92"/>
                  </a:lnTo>
                  <a:lnTo>
                    <a:pt x="897" y="91"/>
                  </a:lnTo>
                  <a:lnTo>
                    <a:pt x="888" y="91"/>
                  </a:lnTo>
                  <a:lnTo>
                    <a:pt x="884" y="91"/>
                  </a:lnTo>
                  <a:lnTo>
                    <a:pt x="881" y="90"/>
                  </a:lnTo>
                  <a:lnTo>
                    <a:pt x="879" y="89"/>
                  </a:lnTo>
                  <a:lnTo>
                    <a:pt x="878" y="88"/>
                  </a:lnTo>
                  <a:lnTo>
                    <a:pt x="877" y="87"/>
                  </a:lnTo>
                  <a:lnTo>
                    <a:pt x="876" y="85"/>
                  </a:lnTo>
                  <a:lnTo>
                    <a:pt x="875" y="82"/>
                  </a:lnTo>
                  <a:lnTo>
                    <a:pt x="876" y="79"/>
                  </a:lnTo>
                  <a:lnTo>
                    <a:pt x="877" y="77"/>
                  </a:lnTo>
                  <a:lnTo>
                    <a:pt x="878" y="76"/>
                  </a:lnTo>
                  <a:lnTo>
                    <a:pt x="879" y="75"/>
                  </a:lnTo>
                  <a:lnTo>
                    <a:pt x="881" y="74"/>
                  </a:lnTo>
                  <a:lnTo>
                    <a:pt x="886" y="73"/>
                  </a:lnTo>
                  <a:lnTo>
                    <a:pt x="889" y="73"/>
                  </a:lnTo>
                  <a:lnTo>
                    <a:pt x="929" y="74"/>
                  </a:lnTo>
                  <a:lnTo>
                    <a:pt x="950" y="74"/>
                  </a:lnTo>
                  <a:lnTo>
                    <a:pt x="970" y="74"/>
                  </a:lnTo>
                  <a:lnTo>
                    <a:pt x="1002" y="73"/>
                  </a:lnTo>
                  <a:lnTo>
                    <a:pt x="1006" y="73"/>
                  </a:lnTo>
                  <a:lnTo>
                    <a:pt x="1011" y="74"/>
                  </a:lnTo>
                  <a:lnTo>
                    <a:pt x="1013" y="75"/>
                  </a:lnTo>
                  <a:lnTo>
                    <a:pt x="1014" y="77"/>
                  </a:lnTo>
                  <a:lnTo>
                    <a:pt x="1016" y="79"/>
                  </a:lnTo>
                  <a:lnTo>
                    <a:pt x="1016" y="82"/>
                  </a:lnTo>
                  <a:lnTo>
                    <a:pt x="1016" y="84"/>
                  </a:lnTo>
                  <a:lnTo>
                    <a:pt x="1015" y="86"/>
                  </a:lnTo>
                  <a:lnTo>
                    <a:pt x="1014" y="88"/>
                  </a:lnTo>
                  <a:lnTo>
                    <a:pt x="1013" y="89"/>
                  </a:lnTo>
                  <a:lnTo>
                    <a:pt x="1009" y="91"/>
                  </a:lnTo>
                  <a:lnTo>
                    <a:pt x="1007" y="91"/>
                  </a:lnTo>
                  <a:lnTo>
                    <a:pt x="1004" y="91"/>
                  </a:lnTo>
                  <a:lnTo>
                    <a:pt x="999" y="91"/>
                  </a:lnTo>
                  <a:lnTo>
                    <a:pt x="992" y="92"/>
                  </a:lnTo>
                  <a:lnTo>
                    <a:pt x="990" y="93"/>
                  </a:lnTo>
                  <a:lnTo>
                    <a:pt x="988" y="94"/>
                  </a:lnTo>
                  <a:lnTo>
                    <a:pt x="986" y="95"/>
                  </a:lnTo>
                  <a:lnTo>
                    <a:pt x="984" y="97"/>
                  </a:lnTo>
                  <a:lnTo>
                    <a:pt x="983" y="100"/>
                  </a:lnTo>
                  <a:lnTo>
                    <a:pt x="982" y="103"/>
                  </a:lnTo>
                  <a:lnTo>
                    <a:pt x="981" y="112"/>
                  </a:lnTo>
                  <a:lnTo>
                    <a:pt x="981" y="123"/>
                  </a:lnTo>
                  <a:lnTo>
                    <a:pt x="980" y="138"/>
                  </a:lnTo>
                  <a:lnTo>
                    <a:pt x="980" y="203"/>
                  </a:lnTo>
                  <a:lnTo>
                    <a:pt x="980" y="210"/>
                  </a:lnTo>
                  <a:lnTo>
                    <a:pt x="1135" y="210"/>
                  </a:lnTo>
                  <a:lnTo>
                    <a:pt x="1135" y="203"/>
                  </a:lnTo>
                  <a:lnTo>
                    <a:pt x="1135" y="138"/>
                  </a:lnTo>
                  <a:lnTo>
                    <a:pt x="1135" y="123"/>
                  </a:lnTo>
                  <a:lnTo>
                    <a:pt x="1134" y="112"/>
                  </a:lnTo>
                  <a:lnTo>
                    <a:pt x="1133" y="104"/>
                  </a:lnTo>
                  <a:lnTo>
                    <a:pt x="1132" y="101"/>
                  </a:lnTo>
                  <a:lnTo>
                    <a:pt x="1131" y="98"/>
                  </a:lnTo>
                  <a:lnTo>
                    <a:pt x="1129" y="96"/>
                  </a:lnTo>
                  <a:lnTo>
                    <a:pt x="1127" y="95"/>
                  </a:lnTo>
                  <a:lnTo>
                    <a:pt x="1124" y="93"/>
                  </a:lnTo>
                  <a:lnTo>
                    <a:pt x="1120" y="92"/>
                  </a:lnTo>
                  <a:lnTo>
                    <a:pt x="1114" y="91"/>
                  </a:lnTo>
                  <a:lnTo>
                    <a:pt x="1105" y="91"/>
                  </a:lnTo>
                  <a:lnTo>
                    <a:pt x="1102" y="91"/>
                  </a:lnTo>
                  <a:lnTo>
                    <a:pt x="1099" y="90"/>
                  </a:lnTo>
                  <a:lnTo>
                    <a:pt x="1097" y="89"/>
                  </a:lnTo>
                  <a:lnTo>
                    <a:pt x="1095" y="88"/>
                  </a:lnTo>
                  <a:lnTo>
                    <a:pt x="1094" y="87"/>
                  </a:lnTo>
                  <a:lnTo>
                    <a:pt x="1093" y="85"/>
                  </a:lnTo>
                  <a:lnTo>
                    <a:pt x="1093" y="82"/>
                  </a:lnTo>
                  <a:lnTo>
                    <a:pt x="1093" y="79"/>
                  </a:lnTo>
                  <a:lnTo>
                    <a:pt x="1095" y="77"/>
                  </a:lnTo>
                  <a:lnTo>
                    <a:pt x="1095" y="76"/>
                  </a:lnTo>
                  <a:lnTo>
                    <a:pt x="1096" y="75"/>
                  </a:lnTo>
                  <a:lnTo>
                    <a:pt x="1098" y="74"/>
                  </a:lnTo>
                  <a:lnTo>
                    <a:pt x="1103" y="73"/>
                  </a:lnTo>
                  <a:lnTo>
                    <a:pt x="1107" y="73"/>
                  </a:lnTo>
                  <a:lnTo>
                    <a:pt x="1147" y="74"/>
                  </a:lnTo>
                  <a:lnTo>
                    <a:pt x="1167" y="74"/>
                  </a:lnTo>
                  <a:lnTo>
                    <a:pt x="1187" y="74"/>
                  </a:lnTo>
                  <a:lnTo>
                    <a:pt x="1220" y="73"/>
                  </a:lnTo>
                  <a:lnTo>
                    <a:pt x="1223" y="73"/>
                  </a:lnTo>
                  <a:lnTo>
                    <a:pt x="1228" y="74"/>
                  </a:lnTo>
                  <a:lnTo>
                    <a:pt x="1230" y="75"/>
                  </a:lnTo>
                  <a:lnTo>
                    <a:pt x="1232" y="77"/>
                  </a:lnTo>
                  <a:lnTo>
                    <a:pt x="1233" y="79"/>
                  </a:lnTo>
                  <a:lnTo>
                    <a:pt x="1234" y="82"/>
                  </a:lnTo>
                  <a:lnTo>
                    <a:pt x="1233" y="84"/>
                  </a:lnTo>
                  <a:lnTo>
                    <a:pt x="1233" y="86"/>
                  </a:lnTo>
                  <a:lnTo>
                    <a:pt x="1232" y="88"/>
                  </a:lnTo>
                  <a:lnTo>
                    <a:pt x="1230" y="89"/>
                  </a:lnTo>
                  <a:lnTo>
                    <a:pt x="1227" y="91"/>
                  </a:lnTo>
                  <a:lnTo>
                    <a:pt x="1224" y="91"/>
                  </a:lnTo>
                  <a:lnTo>
                    <a:pt x="1221" y="91"/>
                  </a:lnTo>
                  <a:lnTo>
                    <a:pt x="1216" y="91"/>
                  </a:lnTo>
                  <a:lnTo>
                    <a:pt x="1210" y="92"/>
                  </a:lnTo>
                  <a:lnTo>
                    <a:pt x="1207" y="93"/>
                  </a:lnTo>
                  <a:lnTo>
                    <a:pt x="1205" y="94"/>
                  </a:lnTo>
                  <a:lnTo>
                    <a:pt x="1203" y="95"/>
                  </a:lnTo>
                  <a:lnTo>
                    <a:pt x="1202" y="97"/>
                  </a:lnTo>
                  <a:lnTo>
                    <a:pt x="1200" y="100"/>
                  </a:lnTo>
                  <a:lnTo>
                    <a:pt x="1200" y="103"/>
                  </a:lnTo>
                  <a:lnTo>
                    <a:pt x="1199" y="107"/>
                  </a:lnTo>
                  <a:lnTo>
                    <a:pt x="1198" y="112"/>
                  </a:lnTo>
                  <a:lnTo>
                    <a:pt x="1198" y="123"/>
                  </a:lnTo>
                  <a:lnTo>
                    <a:pt x="1198" y="138"/>
                  </a:lnTo>
                  <a:lnTo>
                    <a:pt x="1198" y="203"/>
                  </a:lnTo>
                  <a:lnTo>
                    <a:pt x="1198" y="280"/>
                  </a:lnTo>
                  <a:lnTo>
                    <a:pt x="1198" y="333"/>
                  </a:lnTo>
                  <a:lnTo>
                    <a:pt x="1198" y="355"/>
                  </a:lnTo>
                  <a:lnTo>
                    <a:pt x="1200" y="371"/>
                  </a:lnTo>
                  <a:lnTo>
                    <a:pt x="1200" y="376"/>
                  </a:lnTo>
                  <a:lnTo>
                    <a:pt x="1201" y="380"/>
                  </a:lnTo>
                  <a:lnTo>
                    <a:pt x="1202" y="383"/>
                  </a:lnTo>
                  <a:lnTo>
                    <a:pt x="1203" y="385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09" y="390"/>
                  </a:lnTo>
                  <a:lnTo>
                    <a:pt x="1212" y="390"/>
                  </a:lnTo>
                  <a:lnTo>
                    <a:pt x="1222" y="391"/>
                  </a:lnTo>
                  <a:lnTo>
                    <a:pt x="1232" y="392"/>
                  </a:lnTo>
                  <a:close/>
                  <a:moveTo>
                    <a:pt x="1504" y="392"/>
                  </a:moveTo>
                  <a:lnTo>
                    <a:pt x="1507" y="392"/>
                  </a:lnTo>
                  <a:lnTo>
                    <a:pt x="1510" y="393"/>
                  </a:lnTo>
                  <a:lnTo>
                    <a:pt x="1512" y="394"/>
                  </a:lnTo>
                  <a:lnTo>
                    <a:pt x="1514" y="395"/>
                  </a:lnTo>
                  <a:lnTo>
                    <a:pt x="1515" y="398"/>
                  </a:lnTo>
                  <a:lnTo>
                    <a:pt x="1515" y="400"/>
                  </a:lnTo>
                  <a:lnTo>
                    <a:pt x="1515" y="404"/>
                  </a:lnTo>
                  <a:lnTo>
                    <a:pt x="1514" y="406"/>
                  </a:lnTo>
                  <a:lnTo>
                    <a:pt x="1512" y="407"/>
                  </a:lnTo>
                  <a:lnTo>
                    <a:pt x="1511" y="408"/>
                  </a:lnTo>
                  <a:lnTo>
                    <a:pt x="1508" y="409"/>
                  </a:lnTo>
                  <a:lnTo>
                    <a:pt x="1506" y="410"/>
                  </a:lnTo>
                  <a:lnTo>
                    <a:pt x="1502" y="410"/>
                  </a:lnTo>
                  <a:lnTo>
                    <a:pt x="1477" y="410"/>
                  </a:lnTo>
                  <a:lnTo>
                    <a:pt x="1456" y="409"/>
                  </a:lnTo>
                  <a:lnTo>
                    <a:pt x="1436" y="409"/>
                  </a:lnTo>
                  <a:lnTo>
                    <a:pt x="1416" y="409"/>
                  </a:lnTo>
                  <a:lnTo>
                    <a:pt x="1383" y="410"/>
                  </a:lnTo>
                  <a:lnTo>
                    <a:pt x="1379" y="410"/>
                  </a:lnTo>
                  <a:lnTo>
                    <a:pt x="1376" y="409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70" y="405"/>
                  </a:lnTo>
                  <a:lnTo>
                    <a:pt x="1370" y="403"/>
                  </a:lnTo>
                  <a:lnTo>
                    <a:pt x="1369" y="400"/>
                  </a:lnTo>
                  <a:lnTo>
                    <a:pt x="1370" y="399"/>
                  </a:lnTo>
                  <a:lnTo>
                    <a:pt x="1370" y="398"/>
                  </a:lnTo>
                  <a:lnTo>
                    <a:pt x="1370" y="396"/>
                  </a:lnTo>
                  <a:lnTo>
                    <a:pt x="1371" y="395"/>
                  </a:lnTo>
                  <a:lnTo>
                    <a:pt x="1373" y="394"/>
                  </a:lnTo>
                  <a:lnTo>
                    <a:pt x="1375" y="393"/>
                  </a:lnTo>
                  <a:lnTo>
                    <a:pt x="1378" y="392"/>
                  </a:lnTo>
                  <a:lnTo>
                    <a:pt x="1381" y="392"/>
                  </a:lnTo>
                  <a:lnTo>
                    <a:pt x="1389" y="391"/>
                  </a:lnTo>
                  <a:lnTo>
                    <a:pt x="1395" y="390"/>
                  </a:lnTo>
                  <a:lnTo>
                    <a:pt x="1397" y="390"/>
                  </a:lnTo>
                  <a:lnTo>
                    <a:pt x="1398" y="389"/>
                  </a:lnTo>
                  <a:lnTo>
                    <a:pt x="1400" y="388"/>
                  </a:lnTo>
                  <a:lnTo>
                    <a:pt x="1401" y="386"/>
                  </a:lnTo>
                  <a:lnTo>
                    <a:pt x="1402" y="384"/>
                  </a:lnTo>
                  <a:lnTo>
                    <a:pt x="1402" y="381"/>
                  </a:lnTo>
                  <a:lnTo>
                    <a:pt x="1403" y="378"/>
                  </a:lnTo>
                  <a:lnTo>
                    <a:pt x="1404" y="373"/>
                  </a:lnTo>
                  <a:lnTo>
                    <a:pt x="1405" y="357"/>
                  </a:lnTo>
                  <a:lnTo>
                    <a:pt x="1406" y="335"/>
                  </a:lnTo>
                  <a:lnTo>
                    <a:pt x="1406" y="280"/>
                  </a:lnTo>
                  <a:lnTo>
                    <a:pt x="1406" y="204"/>
                  </a:lnTo>
                  <a:lnTo>
                    <a:pt x="1406" y="138"/>
                  </a:lnTo>
                  <a:lnTo>
                    <a:pt x="1405" y="123"/>
                  </a:lnTo>
                  <a:lnTo>
                    <a:pt x="1405" y="112"/>
                  </a:lnTo>
                  <a:lnTo>
                    <a:pt x="1404" y="107"/>
                  </a:lnTo>
                  <a:lnTo>
                    <a:pt x="1404" y="103"/>
                  </a:lnTo>
                  <a:lnTo>
                    <a:pt x="1402" y="99"/>
                  </a:lnTo>
                  <a:lnTo>
                    <a:pt x="1401" y="97"/>
                  </a:lnTo>
                  <a:lnTo>
                    <a:pt x="1400" y="95"/>
                  </a:lnTo>
                  <a:lnTo>
                    <a:pt x="1398" y="94"/>
                  </a:lnTo>
                  <a:lnTo>
                    <a:pt x="1394" y="93"/>
                  </a:lnTo>
                  <a:lnTo>
                    <a:pt x="1388" y="92"/>
                  </a:lnTo>
                  <a:lnTo>
                    <a:pt x="1380" y="91"/>
                  </a:lnTo>
                  <a:lnTo>
                    <a:pt x="1377" y="91"/>
                  </a:lnTo>
                  <a:lnTo>
                    <a:pt x="1374" y="90"/>
                  </a:lnTo>
                  <a:lnTo>
                    <a:pt x="1372" y="89"/>
                  </a:lnTo>
                  <a:lnTo>
                    <a:pt x="1371" y="88"/>
                  </a:lnTo>
                  <a:lnTo>
                    <a:pt x="1369" y="85"/>
                  </a:lnTo>
                  <a:lnTo>
                    <a:pt x="1369" y="82"/>
                  </a:lnTo>
                  <a:lnTo>
                    <a:pt x="1369" y="79"/>
                  </a:lnTo>
                  <a:lnTo>
                    <a:pt x="1370" y="77"/>
                  </a:lnTo>
                  <a:lnTo>
                    <a:pt x="1372" y="75"/>
                  </a:lnTo>
                  <a:lnTo>
                    <a:pt x="1374" y="74"/>
                  </a:lnTo>
                  <a:lnTo>
                    <a:pt x="1379" y="73"/>
                  </a:lnTo>
                  <a:lnTo>
                    <a:pt x="1384" y="73"/>
                  </a:lnTo>
                  <a:lnTo>
                    <a:pt x="1415" y="74"/>
                  </a:lnTo>
                  <a:lnTo>
                    <a:pt x="1439" y="74"/>
                  </a:lnTo>
                  <a:lnTo>
                    <a:pt x="1459" y="74"/>
                  </a:lnTo>
                  <a:lnTo>
                    <a:pt x="1490" y="73"/>
                  </a:lnTo>
                  <a:lnTo>
                    <a:pt x="1496" y="74"/>
                  </a:lnTo>
                  <a:lnTo>
                    <a:pt x="1499" y="74"/>
                  </a:lnTo>
                  <a:lnTo>
                    <a:pt x="1501" y="75"/>
                  </a:lnTo>
                  <a:lnTo>
                    <a:pt x="1502" y="76"/>
                  </a:lnTo>
                  <a:lnTo>
                    <a:pt x="1503" y="78"/>
                  </a:lnTo>
                  <a:lnTo>
                    <a:pt x="1504" y="80"/>
                  </a:lnTo>
                  <a:lnTo>
                    <a:pt x="1504" y="82"/>
                  </a:lnTo>
                  <a:lnTo>
                    <a:pt x="1504" y="83"/>
                  </a:lnTo>
                  <a:lnTo>
                    <a:pt x="1504" y="85"/>
                  </a:lnTo>
                  <a:lnTo>
                    <a:pt x="1503" y="86"/>
                  </a:lnTo>
                  <a:lnTo>
                    <a:pt x="1502" y="88"/>
                  </a:lnTo>
                  <a:lnTo>
                    <a:pt x="1501" y="89"/>
                  </a:lnTo>
                  <a:lnTo>
                    <a:pt x="1499" y="90"/>
                  </a:lnTo>
                  <a:lnTo>
                    <a:pt x="1496" y="91"/>
                  </a:lnTo>
                  <a:lnTo>
                    <a:pt x="1493" y="91"/>
                  </a:lnTo>
                  <a:lnTo>
                    <a:pt x="1487" y="91"/>
                  </a:lnTo>
                  <a:lnTo>
                    <a:pt x="1481" y="92"/>
                  </a:lnTo>
                  <a:lnTo>
                    <a:pt x="1478" y="93"/>
                  </a:lnTo>
                  <a:lnTo>
                    <a:pt x="1476" y="94"/>
                  </a:lnTo>
                  <a:lnTo>
                    <a:pt x="1474" y="95"/>
                  </a:lnTo>
                  <a:lnTo>
                    <a:pt x="1473" y="97"/>
                  </a:lnTo>
                  <a:lnTo>
                    <a:pt x="1471" y="100"/>
                  </a:lnTo>
                  <a:lnTo>
                    <a:pt x="1470" y="103"/>
                  </a:lnTo>
                  <a:lnTo>
                    <a:pt x="1469" y="112"/>
                  </a:lnTo>
                  <a:lnTo>
                    <a:pt x="1469" y="123"/>
                  </a:lnTo>
                  <a:lnTo>
                    <a:pt x="1468" y="138"/>
                  </a:lnTo>
                  <a:lnTo>
                    <a:pt x="1468" y="204"/>
                  </a:lnTo>
                  <a:lnTo>
                    <a:pt x="1468" y="280"/>
                  </a:lnTo>
                  <a:lnTo>
                    <a:pt x="1469" y="336"/>
                  </a:lnTo>
                  <a:lnTo>
                    <a:pt x="1469" y="357"/>
                  </a:lnTo>
                  <a:lnTo>
                    <a:pt x="1470" y="374"/>
                  </a:lnTo>
                  <a:lnTo>
                    <a:pt x="1471" y="381"/>
                  </a:lnTo>
                  <a:lnTo>
                    <a:pt x="1472" y="384"/>
                  </a:lnTo>
                  <a:lnTo>
                    <a:pt x="1474" y="386"/>
                  </a:lnTo>
                  <a:lnTo>
                    <a:pt x="1475" y="388"/>
                  </a:lnTo>
                  <a:lnTo>
                    <a:pt x="1477" y="389"/>
                  </a:lnTo>
                  <a:lnTo>
                    <a:pt x="1480" y="390"/>
                  </a:lnTo>
                  <a:lnTo>
                    <a:pt x="1483" y="390"/>
                  </a:lnTo>
                  <a:lnTo>
                    <a:pt x="1493" y="391"/>
                  </a:lnTo>
                  <a:lnTo>
                    <a:pt x="1504" y="392"/>
                  </a:lnTo>
                  <a:close/>
                  <a:moveTo>
                    <a:pt x="1859" y="332"/>
                  </a:moveTo>
                  <a:lnTo>
                    <a:pt x="1862" y="333"/>
                  </a:lnTo>
                  <a:lnTo>
                    <a:pt x="1864" y="334"/>
                  </a:lnTo>
                  <a:lnTo>
                    <a:pt x="1865" y="335"/>
                  </a:lnTo>
                  <a:lnTo>
                    <a:pt x="1866" y="337"/>
                  </a:lnTo>
                  <a:lnTo>
                    <a:pt x="1867" y="341"/>
                  </a:lnTo>
                  <a:lnTo>
                    <a:pt x="1867" y="345"/>
                  </a:lnTo>
                  <a:lnTo>
                    <a:pt x="1867" y="353"/>
                  </a:lnTo>
                  <a:lnTo>
                    <a:pt x="1865" y="367"/>
                  </a:lnTo>
                  <a:lnTo>
                    <a:pt x="1863" y="383"/>
                  </a:lnTo>
                  <a:lnTo>
                    <a:pt x="1862" y="390"/>
                  </a:lnTo>
                  <a:lnTo>
                    <a:pt x="1861" y="396"/>
                  </a:lnTo>
                  <a:lnTo>
                    <a:pt x="1859" y="400"/>
                  </a:lnTo>
                  <a:lnTo>
                    <a:pt x="1857" y="404"/>
                  </a:lnTo>
                  <a:lnTo>
                    <a:pt x="1855" y="407"/>
                  </a:lnTo>
                  <a:lnTo>
                    <a:pt x="1852" y="409"/>
                  </a:lnTo>
                  <a:lnTo>
                    <a:pt x="1848" y="410"/>
                  </a:lnTo>
                  <a:lnTo>
                    <a:pt x="1843" y="411"/>
                  </a:lnTo>
                  <a:lnTo>
                    <a:pt x="1837" y="411"/>
                  </a:lnTo>
                  <a:lnTo>
                    <a:pt x="1829" y="411"/>
                  </a:lnTo>
                  <a:lnTo>
                    <a:pt x="1785" y="411"/>
                  </a:lnTo>
                  <a:lnTo>
                    <a:pt x="1750" y="410"/>
                  </a:lnTo>
                  <a:lnTo>
                    <a:pt x="1728" y="409"/>
                  </a:lnTo>
                  <a:lnTo>
                    <a:pt x="1707" y="409"/>
                  </a:lnTo>
                  <a:lnTo>
                    <a:pt x="1688" y="409"/>
                  </a:lnTo>
                  <a:lnTo>
                    <a:pt x="1654" y="410"/>
                  </a:lnTo>
                  <a:lnTo>
                    <a:pt x="1650" y="410"/>
                  </a:lnTo>
                  <a:lnTo>
                    <a:pt x="1647" y="409"/>
                  </a:lnTo>
                  <a:lnTo>
                    <a:pt x="1645" y="408"/>
                  </a:lnTo>
                  <a:lnTo>
                    <a:pt x="1643" y="407"/>
                  </a:lnTo>
                  <a:lnTo>
                    <a:pt x="1642" y="405"/>
                  </a:lnTo>
                  <a:lnTo>
                    <a:pt x="1641" y="403"/>
                  </a:lnTo>
                  <a:lnTo>
                    <a:pt x="1641" y="401"/>
                  </a:lnTo>
                  <a:lnTo>
                    <a:pt x="1641" y="399"/>
                  </a:lnTo>
                  <a:lnTo>
                    <a:pt x="1641" y="398"/>
                  </a:lnTo>
                  <a:lnTo>
                    <a:pt x="1642" y="396"/>
                  </a:lnTo>
                  <a:lnTo>
                    <a:pt x="1643" y="395"/>
                  </a:lnTo>
                  <a:lnTo>
                    <a:pt x="1644" y="394"/>
                  </a:lnTo>
                  <a:lnTo>
                    <a:pt x="1646" y="393"/>
                  </a:lnTo>
                  <a:lnTo>
                    <a:pt x="1649" y="392"/>
                  </a:lnTo>
                  <a:lnTo>
                    <a:pt x="1652" y="392"/>
                  </a:lnTo>
                  <a:lnTo>
                    <a:pt x="1661" y="391"/>
                  </a:lnTo>
                  <a:lnTo>
                    <a:pt x="1666" y="390"/>
                  </a:lnTo>
                  <a:lnTo>
                    <a:pt x="1668" y="390"/>
                  </a:lnTo>
                  <a:lnTo>
                    <a:pt x="1669" y="389"/>
                  </a:lnTo>
                  <a:lnTo>
                    <a:pt x="1672" y="385"/>
                  </a:lnTo>
                  <a:lnTo>
                    <a:pt x="1673" y="383"/>
                  </a:lnTo>
                  <a:lnTo>
                    <a:pt x="1673" y="380"/>
                  </a:lnTo>
                  <a:lnTo>
                    <a:pt x="1675" y="371"/>
                  </a:lnTo>
                  <a:lnTo>
                    <a:pt x="1676" y="355"/>
                  </a:lnTo>
                  <a:lnTo>
                    <a:pt x="1677" y="333"/>
                  </a:lnTo>
                  <a:lnTo>
                    <a:pt x="1677" y="280"/>
                  </a:lnTo>
                  <a:lnTo>
                    <a:pt x="1677" y="203"/>
                  </a:lnTo>
                  <a:lnTo>
                    <a:pt x="1677" y="138"/>
                  </a:lnTo>
                  <a:lnTo>
                    <a:pt x="1677" y="123"/>
                  </a:lnTo>
                  <a:lnTo>
                    <a:pt x="1676" y="112"/>
                  </a:lnTo>
                  <a:lnTo>
                    <a:pt x="1675" y="104"/>
                  </a:lnTo>
                  <a:lnTo>
                    <a:pt x="1674" y="101"/>
                  </a:lnTo>
                  <a:lnTo>
                    <a:pt x="1673" y="98"/>
                  </a:lnTo>
                  <a:lnTo>
                    <a:pt x="1671" y="96"/>
                  </a:lnTo>
                  <a:lnTo>
                    <a:pt x="1669" y="95"/>
                  </a:lnTo>
                  <a:lnTo>
                    <a:pt x="1666" y="93"/>
                  </a:lnTo>
                  <a:lnTo>
                    <a:pt x="1662" y="92"/>
                  </a:lnTo>
                  <a:lnTo>
                    <a:pt x="1656" y="91"/>
                  </a:lnTo>
                  <a:lnTo>
                    <a:pt x="1649" y="91"/>
                  </a:lnTo>
                  <a:lnTo>
                    <a:pt x="1646" y="91"/>
                  </a:lnTo>
                  <a:lnTo>
                    <a:pt x="1643" y="90"/>
                  </a:lnTo>
                  <a:lnTo>
                    <a:pt x="1641" y="89"/>
                  </a:lnTo>
                  <a:lnTo>
                    <a:pt x="1639" y="88"/>
                  </a:lnTo>
                  <a:lnTo>
                    <a:pt x="1638" y="87"/>
                  </a:lnTo>
                  <a:lnTo>
                    <a:pt x="1637" y="85"/>
                  </a:lnTo>
                  <a:lnTo>
                    <a:pt x="1637" y="82"/>
                  </a:lnTo>
                  <a:lnTo>
                    <a:pt x="1637" y="79"/>
                  </a:lnTo>
                  <a:lnTo>
                    <a:pt x="1639" y="77"/>
                  </a:lnTo>
                  <a:lnTo>
                    <a:pt x="1639" y="76"/>
                  </a:lnTo>
                  <a:lnTo>
                    <a:pt x="1640" y="75"/>
                  </a:lnTo>
                  <a:lnTo>
                    <a:pt x="1642" y="74"/>
                  </a:lnTo>
                  <a:lnTo>
                    <a:pt x="1647" y="73"/>
                  </a:lnTo>
                  <a:lnTo>
                    <a:pt x="1651" y="73"/>
                  </a:lnTo>
                  <a:lnTo>
                    <a:pt x="1688" y="74"/>
                  </a:lnTo>
                  <a:lnTo>
                    <a:pt x="1709" y="74"/>
                  </a:lnTo>
                  <a:lnTo>
                    <a:pt x="1731" y="74"/>
                  </a:lnTo>
                  <a:lnTo>
                    <a:pt x="1766" y="73"/>
                  </a:lnTo>
                  <a:lnTo>
                    <a:pt x="1770" y="73"/>
                  </a:lnTo>
                  <a:lnTo>
                    <a:pt x="1774" y="74"/>
                  </a:lnTo>
                  <a:lnTo>
                    <a:pt x="1776" y="75"/>
                  </a:lnTo>
                  <a:lnTo>
                    <a:pt x="1778" y="77"/>
                  </a:lnTo>
                  <a:lnTo>
                    <a:pt x="1779" y="79"/>
                  </a:lnTo>
                  <a:lnTo>
                    <a:pt x="1780" y="82"/>
                  </a:lnTo>
                  <a:lnTo>
                    <a:pt x="1780" y="84"/>
                  </a:lnTo>
                  <a:lnTo>
                    <a:pt x="1779" y="86"/>
                  </a:lnTo>
                  <a:lnTo>
                    <a:pt x="1778" y="88"/>
                  </a:lnTo>
                  <a:lnTo>
                    <a:pt x="1777" y="89"/>
                  </a:lnTo>
                  <a:lnTo>
                    <a:pt x="1773" y="91"/>
                  </a:lnTo>
                  <a:lnTo>
                    <a:pt x="1770" y="91"/>
                  </a:lnTo>
                  <a:lnTo>
                    <a:pt x="1767" y="91"/>
                  </a:lnTo>
                  <a:lnTo>
                    <a:pt x="1760" y="91"/>
                  </a:lnTo>
                  <a:lnTo>
                    <a:pt x="1752" y="92"/>
                  </a:lnTo>
                  <a:lnTo>
                    <a:pt x="1749" y="93"/>
                  </a:lnTo>
                  <a:lnTo>
                    <a:pt x="1747" y="94"/>
                  </a:lnTo>
                  <a:lnTo>
                    <a:pt x="1745" y="95"/>
                  </a:lnTo>
                  <a:lnTo>
                    <a:pt x="1744" y="97"/>
                  </a:lnTo>
                  <a:lnTo>
                    <a:pt x="1742" y="100"/>
                  </a:lnTo>
                  <a:lnTo>
                    <a:pt x="1741" y="103"/>
                  </a:lnTo>
                  <a:lnTo>
                    <a:pt x="1741" y="107"/>
                  </a:lnTo>
                  <a:lnTo>
                    <a:pt x="1740" y="112"/>
                  </a:lnTo>
                  <a:lnTo>
                    <a:pt x="1740" y="123"/>
                  </a:lnTo>
                  <a:lnTo>
                    <a:pt x="1740" y="138"/>
                  </a:lnTo>
                  <a:lnTo>
                    <a:pt x="1740" y="203"/>
                  </a:lnTo>
                  <a:lnTo>
                    <a:pt x="1740" y="280"/>
                  </a:lnTo>
                  <a:lnTo>
                    <a:pt x="1740" y="314"/>
                  </a:lnTo>
                  <a:lnTo>
                    <a:pt x="1740" y="328"/>
                  </a:lnTo>
                  <a:lnTo>
                    <a:pt x="1740" y="340"/>
                  </a:lnTo>
                  <a:lnTo>
                    <a:pt x="1741" y="351"/>
                  </a:lnTo>
                  <a:lnTo>
                    <a:pt x="1743" y="359"/>
                  </a:lnTo>
                  <a:lnTo>
                    <a:pt x="1744" y="365"/>
                  </a:lnTo>
                  <a:lnTo>
                    <a:pt x="1747" y="368"/>
                  </a:lnTo>
                  <a:lnTo>
                    <a:pt x="1752" y="372"/>
                  </a:lnTo>
                  <a:lnTo>
                    <a:pt x="1756" y="373"/>
                  </a:lnTo>
                  <a:lnTo>
                    <a:pt x="1760" y="375"/>
                  </a:lnTo>
                  <a:lnTo>
                    <a:pt x="1767" y="376"/>
                  </a:lnTo>
                  <a:lnTo>
                    <a:pt x="1774" y="376"/>
                  </a:lnTo>
                  <a:lnTo>
                    <a:pt x="1794" y="377"/>
                  </a:lnTo>
                  <a:lnTo>
                    <a:pt x="1809" y="377"/>
                  </a:lnTo>
                  <a:lnTo>
                    <a:pt x="1816" y="376"/>
                  </a:lnTo>
                  <a:lnTo>
                    <a:pt x="1822" y="375"/>
                  </a:lnTo>
                  <a:lnTo>
                    <a:pt x="1827" y="374"/>
                  </a:lnTo>
                  <a:lnTo>
                    <a:pt x="1832" y="372"/>
                  </a:lnTo>
                  <a:lnTo>
                    <a:pt x="1836" y="370"/>
                  </a:lnTo>
                  <a:lnTo>
                    <a:pt x="1840" y="366"/>
                  </a:lnTo>
                  <a:lnTo>
                    <a:pt x="1843" y="362"/>
                  </a:lnTo>
                  <a:lnTo>
                    <a:pt x="1846" y="356"/>
                  </a:lnTo>
                  <a:lnTo>
                    <a:pt x="1848" y="349"/>
                  </a:lnTo>
                  <a:lnTo>
                    <a:pt x="1849" y="343"/>
                  </a:lnTo>
                  <a:lnTo>
                    <a:pt x="1850" y="338"/>
                  </a:lnTo>
                  <a:lnTo>
                    <a:pt x="1851" y="337"/>
                  </a:lnTo>
                  <a:lnTo>
                    <a:pt x="1852" y="335"/>
                  </a:lnTo>
                  <a:lnTo>
                    <a:pt x="1854" y="334"/>
                  </a:lnTo>
                  <a:lnTo>
                    <a:pt x="1855" y="333"/>
                  </a:lnTo>
                  <a:lnTo>
                    <a:pt x="1857" y="332"/>
                  </a:lnTo>
                  <a:lnTo>
                    <a:pt x="1859" y="332"/>
                  </a:lnTo>
                  <a:close/>
                  <a:moveTo>
                    <a:pt x="2052" y="265"/>
                  </a:moveTo>
                  <a:lnTo>
                    <a:pt x="2120" y="265"/>
                  </a:lnTo>
                  <a:lnTo>
                    <a:pt x="2087" y="170"/>
                  </a:lnTo>
                  <a:lnTo>
                    <a:pt x="2052" y="265"/>
                  </a:lnTo>
                  <a:close/>
                  <a:moveTo>
                    <a:pt x="2266" y="392"/>
                  </a:moveTo>
                  <a:lnTo>
                    <a:pt x="2269" y="392"/>
                  </a:lnTo>
                  <a:lnTo>
                    <a:pt x="2271" y="393"/>
                  </a:lnTo>
                  <a:lnTo>
                    <a:pt x="2273" y="394"/>
                  </a:lnTo>
                  <a:lnTo>
                    <a:pt x="2275" y="395"/>
                  </a:lnTo>
                  <a:lnTo>
                    <a:pt x="2276" y="396"/>
                  </a:lnTo>
                  <a:lnTo>
                    <a:pt x="2276" y="398"/>
                  </a:lnTo>
                  <a:lnTo>
                    <a:pt x="2277" y="401"/>
                  </a:lnTo>
                  <a:lnTo>
                    <a:pt x="2276" y="404"/>
                  </a:lnTo>
                  <a:lnTo>
                    <a:pt x="2276" y="405"/>
                  </a:lnTo>
                  <a:lnTo>
                    <a:pt x="2275" y="406"/>
                  </a:lnTo>
                  <a:lnTo>
                    <a:pt x="2272" y="408"/>
                  </a:lnTo>
                  <a:lnTo>
                    <a:pt x="2270" y="409"/>
                  </a:lnTo>
                  <a:lnTo>
                    <a:pt x="2266" y="410"/>
                  </a:lnTo>
                  <a:lnTo>
                    <a:pt x="2262" y="410"/>
                  </a:lnTo>
                  <a:lnTo>
                    <a:pt x="2252" y="410"/>
                  </a:lnTo>
                  <a:lnTo>
                    <a:pt x="2220" y="410"/>
                  </a:lnTo>
                  <a:lnTo>
                    <a:pt x="2173" y="409"/>
                  </a:lnTo>
                  <a:lnTo>
                    <a:pt x="2171" y="409"/>
                  </a:lnTo>
                  <a:lnTo>
                    <a:pt x="2165" y="409"/>
                  </a:lnTo>
                  <a:lnTo>
                    <a:pt x="2163" y="408"/>
                  </a:lnTo>
                  <a:lnTo>
                    <a:pt x="2160" y="407"/>
                  </a:lnTo>
                  <a:lnTo>
                    <a:pt x="2158" y="406"/>
                  </a:lnTo>
                  <a:lnTo>
                    <a:pt x="2157" y="405"/>
                  </a:lnTo>
                  <a:lnTo>
                    <a:pt x="2156" y="403"/>
                  </a:lnTo>
                  <a:lnTo>
                    <a:pt x="2156" y="401"/>
                  </a:lnTo>
                  <a:lnTo>
                    <a:pt x="2156" y="398"/>
                  </a:lnTo>
                  <a:lnTo>
                    <a:pt x="2157" y="396"/>
                  </a:lnTo>
                  <a:lnTo>
                    <a:pt x="2158" y="394"/>
                  </a:lnTo>
                  <a:lnTo>
                    <a:pt x="2160" y="393"/>
                  </a:lnTo>
                  <a:lnTo>
                    <a:pt x="2163" y="392"/>
                  </a:lnTo>
                  <a:lnTo>
                    <a:pt x="2166" y="391"/>
                  </a:lnTo>
                  <a:lnTo>
                    <a:pt x="2166" y="389"/>
                  </a:lnTo>
                  <a:lnTo>
                    <a:pt x="2132" y="297"/>
                  </a:lnTo>
                  <a:lnTo>
                    <a:pt x="2040" y="297"/>
                  </a:lnTo>
                  <a:lnTo>
                    <a:pt x="2017" y="359"/>
                  </a:lnTo>
                  <a:lnTo>
                    <a:pt x="2015" y="367"/>
                  </a:lnTo>
                  <a:lnTo>
                    <a:pt x="2013" y="373"/>
                  </a:lnTo>
                  <a:lnTo>
                    <a:pt x="2012" y="379"/>
                  </a:lnTo>
                  <a:lnTo>
                    <a:pt x="2011" y="384"/>
                  </a:lnTo>
                  <a:lnTo>
                    <a:pt x="2012" y="386"/>
                  </a:lnTo>
                  <a:lnTo>
                    <a:pt x="2013" y="389"/>
                  </a:lnTo>
                  <a:lnTo>
                    <a:pt x="2014" y="390"/>
                  </a:lnTo>
                  <a:lnTo>
                    <a:pt x="2016" y="391"/>
                  </a:lnTo>
                  <a:lnTo>
                    <a:pt x="2019" y="392"/>
                  </a:lnTo>
                  <a:lnTo>
                    <a:pt x="2023" y="392"/>
                  </a:lnTo>
                  <a:lnTo>
                    <a:pt x="2029" y="392"/>
                  </a:lnTo>
                  <a:lnTo>
                    <a:pt x="2032" y="392"/>
                  </a:lnTo>
                  <a:lnTo>
                    <a:pt x="2036" y="393"/>
                  </a:lnTo>
                  <a:lnTo>
                    <a:pt x="2038" y="394"/>
                  </a:lnTo>
                  <a:lnTo>
                    <a:pt x="2039" y="396"/>
                  </a:lnTo>
                  <a:lnTo>
                    <a:pt x="2040" y="398"/>
                  </a:lnTo>
                  <a:lnTo>
                    <a:pt x="2041" y="401"/>
                  </a:lnTo>
                  <a:lnTo>
                    <a:pt x="2040" y="404"/>
                  </a:lnTo>
                  <a:lnTo>
                    <a:pt x="2039" y="405"/>
                  </a:lnTo>
                  <a:lnTo>
                    <a:pt x="2038" y="407"/>
                  </a:lnTo>
                  <a:lnTo>
                    <a:pt x="2037" y="408"/>
                  </a:lnTo>
                  <a:lnTo>
                    <a:pt x="2035" y="409"/>
                  </a:lnTo>
                  <a:lnTo>
                    <a:pt x="2032" y="410"/>
                  </a:lnTo>
                  <a:lnTo>
                    <a:pt x="2029" y="410"/>
                  </a:lnTo>
                  <a:lnTo>
                    <a:pt x="2006" y="409"/>
                  </a:lnTo>
                  <a:lnTo>
                    <a:pt x="1984" y="409"/>
                  </a:lnTo>
                  <a:lnTo>
                    <a:pt x="1975" y="409"/>
                  </a:lnTo>
                  <a:lnTo>
                    <a:pt x="1957" y="410"/>
                  </a:lnTo>
                  <a:lnTo>
                    <a:pt x="1935" y="410"/>
                  </a:lnTo>
                  <a:lnTo>
                    <a:pt x="1931" y="410"/>
                  </a:lnTo>
                  <a:lnTo>
                    <a:pt x="1927" y="409"/>
                  </a:lnTo>
                  <a:lnTo>
                    <a:pt x="1925" y="408"/>
                  </a:lnTo>
                  <a:lnTo>
                    <a:pt x="1923" y="406"/>
                  </a:lnTo>
                  <a:lnTo>
                    <a:pt x="1922" y="404"/>
                  </a:lnTo>
                  <a:lnTo>
                    <a:pt x="1922" y="401"/>
                  </a:lnTo>
                  <a:lnTo>
                    <a:pt x="1922" y="398"/>
                  </a:lnTo>
                  <a:lnTo>
                    <a:pt x="1922" y="397"/>
                  </a:lnTo>
                  <a:lnTo>
                    <a:pt x="1923" y="395"/>
                  </a:lnTo>
                  <a:lnTo>
                    <a:pt x="1925" y="394"/>
                  </a:lnTo>
                  <a:lnTo>
                    <a:pt x="1926" y="393"/>
                  </a:lnTo>
                  <a:lnTo>
                    <a:pt x="1929" y="392"/>
                  </a:lnTo>
                  <a:lnTo>
                    <a:pt x="1932" y="392"/>
                  </a:lnTo>
                  <a:lnTo>
                    <a:pt x="1944" y="391"/>
                  </a:lnTo>
                  <a:lnTo>
                    <a:pt x="1950" y="390"/>
                  </a:lnTo>
                  <a:lnTo>
                    <a:pt x="1952" y="389"/>
                  </a:lnTo>
                  <a:lnTo>
                    <a:pt x="1955" y="388"/>
                  </a:lnTo>
                  <a:lnTo>
                    <a:pt x="1959" y="385"/>
                  </a:lnTo>
                  <a:lnTo>
                    <a:pt x="1963" y="381"/>
                  </a:lnTo>
                  <a:lnTo>
                    <a:pt x="1966" y="376"/>
                  </a:lnTo>
                  <a:lnTo>
                    <a:pt x="1969" y="370"/>
                  </a:lnTo>
                  <a:lnTo>
                    <a:pt x="1973" y="363"/>
                  </a:lnTo>
                  <a:lnTo>
                    <a:pt x="1976" y="355"/>
                  </a:lnTo>
                  <a:lnTo>
                    <a:pt x="2081" y="84"/>
                  </a:lnTo>
                  <a:lnTo>
                    <a:pt x="2084" y="76"/>
                  </a:lnTo>
                  <a:lnTo>
                    <a:pt x="2086" y="73"/>
                  </a:lnTo>
                  <a:lnTo>
                    <a:pt x="2088" y="70"/>
                  </a:lnTo>
                  <a:lnTo>
                    <a:pt x="2090" y="67"/>
                  </a:lnTo>
                  <a:lnTo>
                    <a:pt x="2092" y="66"/>
                  </a:lnTo>
                  <a:lnTo>
                    <a:pt x="2094" y="64"/>
                  </a:lnTo>
                  <a:lnTo>
                    <a:pt x="2097" y="64"/>
                  </a:lnTo>
                  <a:lnTo>
                    <a:pt x="2100" y="64"/>
                  </a:lnTo>
                  <a:lnTo>
                    <a:pt x="2102" y="65"/>
                  </a:lnTo>
                  <a:lnTo>
                    <a:pt x="2104" y="67"/>
                  </a:lnTo>
                  <a:lnTo>
                    <a:pt x="2106" y="69"/>
                  </a:lnTo>
                  <a:lnTo>
                    <a:pt x="2109" y="74"/>
                  </a:lnTo>
                  <a:lnTo>
                    <a:pt x="2112" y="81"/>
                  </a:lnTo>
                  <a:lnTo>
                    <a:pt x="2126" y="115"/>
                  </a:lnTo>
                  <a:lnTo>
                    <a:pt x="2150" y="176"/>
                  </a:lnTo>
                  <a:lnTo>
                    <a:pt x="2186" y="270"/>
                  </a:lnTo>
                  <a:lnTo>
                    <a:pt x="2216" y="346"/>
                  </a:lnTo>
                  <a:lnTo>
                    <a:pt x="2222" y="360"/>
                  </a:lnTo>
                  <a:lnTo>
                    <a:pt x="2228" y="370"/>
                  </a:lnTo>
                  <a:lnTo>
                    <a:pt x="2230" y="374"/>
                  </a:lnTo>
                  <a:lnTo>
                    <a:pt x="2233" y="377"/>
                  </a:lnTo>
                  <a:lnTo>
                    <a:pt x="2235" y="380"/>
                  </a:lnTo>
                  <a:lnTo>
                    <a:pt x="2237" y="383"/>
                  </a:lnTo>
                  <a:lnTo>
                    <a:pt x="2241" y="386"/>
                  </a:lnTo>
                  <a:lnTo>
                    <a:pt x="2244" y="388"/>
                  </a:lnTo>
                  <a:lnTo>
                    <a:pt x="2247" y="390"/>
                  </a:lnTo>
                  <a:lnTo>
                    <a:pt x="2250" y="390"/>
                  </a:lnTo>
                  <a:lnTo>
                    <a:pt x="2258" y="391"/>
                  </a:lnTo>
                  <a:lnTo>
                    <a:pt x="2266" y="392"/>
                  </a:lnTo>
                  <a:close/>
                  <a:moveTo>
                    <a:pt x="2489" y="392"/>
                  </a:moveTo>
                  <a:lnTo>
                    <a:pt x="2493" y="392"/>
                  </a:lnTo>
                  <a:lnTo>
                    <a:pt x="2496" y="393"/>
                  </a:lnTo>
                  <a:lnTo>
                    <a:pt x="2498" y="394"/>
                  </a:lnTo>
                  <a:lnTo>
                    <a:pt x="2499" y="395"/>
                  </a:lnTo>
                  <a:lnTo>
                    <a:pt x="2501" y="398"/>
                  </a:lnTo>
                  <a:lnTo>
                    <a:pt x="2501" y="400"/>
                  </a:lnTo>
                  <a:lnTo>
                    <a:pt x="2501" y="404"/>
                  </a:lnTo>
                  <a:lnTo>
                    <a:pt x="2500" y="406"/>
                  </a:lnTo>
                  <a:lnTo>
                    <a:pt x="2498" y="407"/>
                  </a:lnTo>
                  <a:lnTo>
                    <a:pt x="2497" y="408"/>
                  </a:lnTo>
                  <a:lnTo>
                    <a:pt x="2494" y="409"/>
                  </a:lnTo>
                  <a:lnTo>
                    <a:pt x="2492" y="410"/>
                  </a:lnTo>
                  <a:lnTo>
                    <a:pt x="2488" y="410"/>
                  </a:lnTo>
                  <a:lnTo>
                    <a:pt x="2463" y="410"/>
                  </a:lnTo>
                  <a:lnTo>
                    <a:pt x="2442" y="409"/>
                  </a:lnTo>
                  <a:lnTo>
                    <a:pt x="2422" y="409"/>
                  </a:lnTo>
                  <a:lnTo>
                    <a:pt x="2402" y="409"/>
                  </a:lnTo>
                  <a:lnTo>
                    <a:pt x="2369" y="410"/>
                  </a:lnTo>
                  <a:lnTo>
                    <a:pt x="2365" y="410"/>
                  </a:lnTo>
                  <a:lnTo>
                    <a:pt x="2362" y="409"/>
                  </a:lnTo>
                  <a:lnTo>
                    <a:pt x="2359" y="408"/>
                  </a:lnTo>
                  <a:lnTo>
                    <a:pt x="2357" y="406"/>
                  </a:lnTo>
                  <a:lnTo>
                    <a:pt x="2356" y="405"/>
                  </a:lnTo>
                  <a:lnTo>
                    <a:pt x="2356" y="403"/>
                  </a:lnTo>
                  <a:lnTo>
                    <a:pt x="2355" y="400"/>
                  </a:lnTo>
                  <a:lnTo>
                    <a:pt x="2355" y="399"/>
                  </a:lnTo>
                  <a:lnTo>
                    <a:pt x="2356" y="398"/>
                  </a:lnTo>
                  <a:lnTo>
                    <a:pt x="2356" y="396"/>
                  </a:lnTo>
                  <a:lnTo>
                    <a:pt x="2357" y="395"/>
                  </a:lnTo>
                  <a:lnTo>
                    <a:pt x="2359" y="394"/>
                  </a:lnTo>
                  <a:lnTo>
                    <a:pt x="2361" y="393"/>
                  </a:lnTo>
                  <a:lnTo>
                    <a:pt x="2364" y="392"/>
                  </a:lnTo>
                  <a:lnTo>
                    <a:pt x="2367" y="392"/>
                  </a:lnTo>
                  <a:lnTo>
                    <a:pt x="2375" y="391"/>
                  </a:lnTo>
                  <a:lnTo>
                    <a:pt x="2381" y="390"/>
                  </a:lnTo>
                  <a:lnTo>
                    <a:pt x="2383" y="390"/>
                  </a:lnTo>
                  <a:lnTo>
                    <a:pt x="2384" y="389"/>
                  </a:lnTo>
                  <a:lnTo>
                    <a:pt x="2386" y="388"/>
                  </a:lnTo>
                  <a:lnTo>
                    <a:pt x="2387" y="386"/>
                  </a:lnTo>
                  <a:lnTo>
                    <a:pt x="2388" y="384"/>
                  </a:lnTo>
                  <a:lnTo>
                    <a:pt x="2388" y="381"/>
                  </a:lnTo>
                  <a:lnTo>
                    <a:pt x="2390" y="373"/>
                  </a:lnTo>
                  <a:lnTo>
                    <a:pt x="2391" y="357"/>
                  </a:lnTo>
                  <a:lnTo>
                    <a:pt x="2391" y="335"/>
                  </a:lnTo>
                  <a:lnTo>
                    <a:pt x="2392" y="280"/>
                  </a:lnTo>
                  <a:lnTo>
                    <a:pt x="2392" y="204"/>
                  </a:lnTo>
                  <a:lnTo>
                    <a:pt x="2392" y="138"/>
                  </a:lnTo>
                  <a:lnTo>
                    <a:pt x="2391" y="123"/>
                  </a:lnTo>
                  <a:lnTo>
                    <a:pt x="2391" y="112"/>
                  </a:lnTo>
                  <a:lnTo>
                    <a:pt x="2390" y="107"/>
                  </a:lnTo>
                  <a:lnTo>
                    <a:pt x="2390" y="103"/>
                  </a:lnTo>
                  <a:lnTo>
                    <a:pt x="2388" y="99"/>
                  </a:lnTo>
                  <a:lnTo>
                    <a:pt x="2387" y="97"/>
                  </a:lnTo>
                  <a:lnTo>
                    <a:pt x="2386" y="95"/>
                  </a:lnTo>
                  <a:lnTo>
                    <a:pt x="2384" y="94"/>
                  </a:lnTo>
                  <a:lnTo>
                    <a:pt x="2380" y="93"/>
                  </a:lnTo>
                  <a:lnTo>
                    <a:pt x="2374" y="92"/>
                  </a:lnTo>
                  <a:lnTo>
                    <a:pt x="2366" y="91"/>
                  </a:lnTo>
                  <a:lnTo>
                    <a:pt x="2363" y="91"/>
                  </a:lnTo>
                  <a:lnTo>
                    <a:pt x="2360" y="90"/>
                  </a:lnTo>
                  <a:lnTo>
                    <a:pt x="2358" y="89"/>
                  </a:lnTo>
                  <a:lnTo>
                    <a:pt x="2357" y="88"/>
                  </a:lnTo>
                  <a:lnTo>
                    <a:pt x="2355" y="85"/>
                  </a:lnTo>
                  <a:lnTo>
                    <a:pt x="2354" y="82"/>
                  </a:lnTo>
                  <a:lnTo>
                    <a:pt x="2355" y="79"/>
                  </a:lnTo>
                  <a:lnTo>
                    <a:pt x="2356" y="77"/>
                  </a:lnTo>
                  <a:lnTo>
                    <a:pt x="2358" y="75"/>
                  </a:lnTo>
                  <a:lnTo>
                    <a:pt x="2360" y="74"/>
                  </a:lnTo>
                  <a:lnTo>
                    <a:pt x="2365" y="73"/>
                  </a:lnTo>
                  <a:lnTo>
                    <a:pt x="2370" y="73"/>
                  </a:lnTo>
                  <a:lnTo>
                    <a:pt x="2401" y="74"/>
                  </a:lnTo>
                  <a:lnTo>
                    <a:pt x="2425" y="74"/>
                  </a:lnTo>
                  <a:lnTo>
                    <a:pt x="2445" y="74"/>
                  </a:lnTo>
                  <a:lnTo>
                    <a:pt x="2476" y="73"/>
                  </a:lnTo>
                  <a:lnTo>
                    <a:pt x="2482" y="74"/>
                  </a:lnTo>
                  <a:lnTo>
                    <a:pt x="2485" y="74"/>
                  </a:lnTo>
                  <a:lnTo>
                    <a:pt x="2487" y="75"/>
                  </a:lnTo>
                  <a:lnTo>
                    <a:pt x="2488" y="76"/>
                  </a:lnTo>
                  <a:lnTo>
                    <a:pt x="2489" y="78"/>
                  </a:lnTo>
                  <a:lnTo>
                    <a:pt x="2490" y="80"/>
                  </a:lnTo>
                  <a:lnTo>
                    <a:pt x="2490" y="82"/>
                  </a:lnTo>
                  <a:lnTo>
                    <a:pt x="2490" y="83"/>
                  </a:lnTo>
                  <a:lnTo>
                    <a:pt x="2490" y="85"/>
                  </a:lnTo>
                  <a:lnTo>
                    <a:pt x="2489" y="86"/>
                  </a:lnTo>
                  <a:lnTo>
                    <a:pt x="2488" y="88"/>
                  </a:lnTo>
                  <a:lnTo>
                    <a:pt x="2487" y="89"/>
                  </a:lnTo>
                  <a:lnTo>
                    <a:pt x="2485" y="90"/>
                  </a:lnTo>
                  <a:lnTo>
                    <a:pt x="2482" y="91"/>
                  </a:lnTo>
                  <a:lnTo>
                    <a:pt x="2478" y="91"/>
                  </a:lnTo>
                  <a:lnTo>
                    <a:pt x="2473" y="91"/>
                  </a:lnTo>
                  <a:lnTo>
                    <a:pt x="2467" y="92"/>
                  </a:lnTo>
                  <a:lnTo>
                    <a:pt x="2464" y="93"/>
                  </a:lnTo>
                  <a:lnTo>
                    <a:pt x="2462" y="94"/>
                  </a:lnTo>
                  <a:lnTo>
                    <a:pt x="2460" y="95"/>
                  </a:lnTo>
                  <a:lnTo>
                    <a:pt x="2458" y="97"/>
                  </a:lnTo>
                  <a:lnTo>
                    <a:pt x="2457" y="100"/>
                  </a:lnTo>
                  <a:lnTo>
                    <a:pt x="2456" y="103"/>
                  </a:lnTo>
                  <a:lnTo>
                    <a:pt x="2455" y="112"/>
                  </a:lnTo>
                  <a:lnTo>
                    <a:pt x="2455" y="123"/>
                  </a:lnTo>
                  <a:lnTo>
                    <a:pt x="2454" y="138"/>
                  </a:lnTo>
                  <a:lnTo>
                    <a:pt x="2454" y="204"/>
                  </a:lnTo>
                  <a:lnTo>
                    <a:pt x="2454" y="280"/>
                  </a:lnTo>
                  <a:lnTo>
                    <a:pt x="2454" y="336"/>
                  </a:lnTo>
                  <a:lnTo>
                    <a:pt x="2455" y="357"/>
                  </a:lnTo>
                  <a:lnTo>
                    <a:pt x="2456" y="374"/>
                  </a:lnTo>
                  <a:lnTo>
                    <a:pt x="2457" y="381"/>
                  </a:lnTo>
                  <a:lnTo>
                    <a:pt x="2458" y="384"/>
                  </a:lnTo>
                  <a:lnTo>
                    <a:pt x="2460" y="386"/>
                  </a:lnTo>
                  <a:lnTo>
                    <a:pt x="2461" y="388"/>
                  </a:lnTo>
                  <a:lnTo>
                    <a:pt x="2463" y="389"/>
                  </a:lnTo>
                  <a:lnTo>
                    <a:pt x="2466" y="390"/>
                  </a:lnTo>
                  <a:lnTo>
                    <a:pt x="2469" y="390"/>
                  </a:lnTo>
                  <a:lnTo>
                    <a:pt x="2479" y="391"/>
                  </a:lnTo>
                  <a:lnTo>
                    <a:pt x="2489" y="392"/>
                  </a:lnTo>
                  <a:close/>
                  <a:moveTo>
                    <a:pt x="2955" y="73"/>
                  </a:moveTo>
                  <a:lnTo>
                    <a:pt x="2960" y="73"/>
                  </a:lnTo>
                  <a:lnTo>
                    <a:pt x="2964" y="74"/>
                  </a:lnTo>
                  <a:lnTo>
                    <a:pt x="2967" y="75"/>
                  </a:lnTo>
                  <a:lnTo>
                    <a:pt x="2968" y="77"/>
                  </a:lnTo>
                  <a:lnTo>
                    <a:pt x="2970" y="79"/>
                  </a:lnTo>
                  <a:lnTo>
                    <a:pt x="2970" y="82"/>
                  </a:lnTo>
                  <a:lnTo>
                    <a:pt x="2970" y="85"/>
                  </a:lnTo>
                  <a:lnTo>
                    <a:pt x="2969" y="86"/>
                  </a:lnTo>
                  <a:lnTo>
                    <a:pt x="2968" y="88"/>
                  </a:lnTo>
                  <a:lnTo>
                    <a:pt x="2967" y="89"/>
                  </a:lnTo>
                  <a:lnTo>
                    <a:pt x="2964" y="90"/>
                  </a:lnTo>
                  <a:lnTo>
                    <a:pt x="2961" y="91"/>
                  </a:lnTo>
                  <a:lnTo>
                    <a:pt x="2958" y="91"/>
                  </a:lnTo>
                  <a:lnTo>
                    <a:pt x="2952" y="91"/>
                  </a:lnTo>
                  <a:lnTo>
                    <a:pt x="2946" y="92"/>
                  </a:lnTo>
                  <a:lnTo>
                    <a:pt x="2944" y="93"/>
                  </a:lnTo>
                  <a:lnTo>
                    <a:pt x="2941" y="95"/>
                  </a:lnTo>
                  <a:lnTo>
                    <a:pt x="2939" y="97"/>
                  </a:lnTo>
                  <a:lnTo>
                    <a:pt x="2938" y="98"/>
                  </a:lnTo>
                  <a:lnTo>
                    <a:pt x="2938" y="100"/>
                  </a:lnTo>
                  <a:lnTo>
                    <a:pt x="2936" y="104"/>
                  </a:lnTo>
                  <a:lnTo>
                    <a:pt x="2935" y="109"/>
                  </a:lnTo>
                  <a:lnTo>
                    <a:pt x="2935" y="124"/>
                  </a:lnTo>
                  <a:lnTo>
                    <a:pt x="2930" y="397"/>
                  </a:lnTo>
                  <a:lnTo>
                    <a:pt x="2930" y="402"/>
                  </a:lnTo>
                  <a:lnTo>
                    <a:pt x="2929" y="405"/>
                  </a:lnTo>
                  <a:lnTo>
                    <a:pt x="2929" y="408"/>
                  </a:lnTo>
                  <a:lnTo>
                    <a:pt x="2927" y="411"/>
                  </a:lnTo>
                  <a:lnTo>
                    <a:pt x="2927" y="412"/>
                  </a:lnTo>
                  <a:lnTo>
                    <a:pt x="2925" y="413"/>
                  </a:lnTo>
                  <a:lnTo>
                    <a:pt x="2924" y="414"/>
                  </a:lnTo>
                  <a:lnTo>
                    <a:pt x="2923" y="415"/>
                  </a:lnTo>
                  <a:lnTo>
                    <a:pt x="2921" y="415"/>
                  </a:lnTo>
                  <a:lnTo>
                    <a:pt x="2919" y="415"/>
                  </a:lnTo>
                  <a:lnTo>
                    <a:pt x="2917" y="415"/>
                  </a:lnTo>
                  <a:lnTo>
                    <a:pt x="2915" y="414"/>
                  </a:lnTo>
                  <a:lnTo>
                    <a:pt x="2912" y="413"/>
                  </a:lnTo>
                  <a:lnTo>
                    <a:pt x="2910" y="412"/>
                  </a:lnTo>
                  <a:lnTo>
                    <a:pt x="2906" y="408"/>
                  </a:lnTo>
                  <a:lnTo>
                    <a:pt x="2902" y="404"/>
                  </a:lnTo>
                  <a:lnTo>
                    <a:pt x="2888" y="391"/>
                  </a:lnTo>
                  <a:lnTo>
                    <a:pt x="2872" y="374"/>
                  </a:lnTo>
                  <a:lnTo>
                    <a:pt x="2834" y="335"/>
                  </a:lnTo>
                  <a:lnTo>
                    <a:pt x="2778" y="277"/>
                  </a:lnTo>
                  <a:lnTo>
                    <a:pt x="2751" y="249"/>
                  </a:lnTo>
                  <a:lnTo>
                    <a:pt x="2726" y="222"/>
                  </a:lnTo>
                  <a:lnTo>
                    <a:pt x="2688" y="179"/>
                  </a:lnTo>
                  <a:lnTo>
                    <a:pt x="2686" y="177"/>
                  </a:lnTo>
                  <a:lnTo>
                    <a:pt x="2690" y="346"/>
                  </a:lnTo>
                  <a:lnTo>
                    <a:pt x="2691" y="358"/>
                  </a:lnTo>
                  <a:lnTo>
                    <a:pt x="2692" y="367"/>
                  </a:lnTo>
                  <a:lnTo>
                    <a:pt x="2693" y="375"/>
                  </a:lnTo>
                  <a:lnTo>
                    <a:pt x="2695" y="380"/>
                  </a:lnTo>
                  <a:lnTo>
                    <a:pt x="2696" y="384"/>
                  </a:lnTo>
                  <a:lnTo>
                    <a:pt x="2698" y="387"/>
                  </a:lnTo>
                  <a:lnTo>
                    <a:pt x="2700" y="388"/>
                  </a:lnTo>
                  <a:lnTo>
                    <a:pt x="2702" y="389"/>
                  </a:lnTo>
                  <a:lnTo>
                    <a:pt x="2707" y="391"/>
                  </a:lnTo>
                  <a:lnTo>
                    <a:pt x="2712" y="391"/>
                  </a:lnTo>
                  <a:lnTo>
                    <a:pt x="2717" y="392"/>
                  </a:lnTo>
                  <a:lnTo>
                    <a:pt x="2722" y="392"/>
                  </a:lnTo>
                  <a:lnTo>
                    <a:pt x="2725" y="392"/>
                  </a:lnTo>
                  <a:lnTo>
                    <a:pt x="2728" y="393"/>
                  </a:lnTo>
                  <a:lnTo>
                    <a:pt x="2732" y="395"/>
                  </a:lnTo>
                  <a:lnTo>
                    <a:pt x="2733" y="396"/>
                  </a:lnTo>
                  <a:lnTo>
                    <a:pt x="2733" y="397"/>
                  </a:lnTo>
                  <a:lnTo>
                    <a:pt x="2734" y="400"/>
                  </a:lnTo>
                  <a:lnTo>
                    <a:pt x="2733" y="404"/>
                  </a:lnTo>
                  <a:lnTo>
                    <a:pt x="2732" y="406"/>
                  </a:lnTo>
                  <a:lnTo>
                    <a:pt x="2730" y="408"/>
                  </a:lnTo>
                  <a:lnTo>
                    <a:pt x="2728" y="409"/>
                  </a:lnTo>
                  <a:lnTo>
                    <a:pt x="2725" y="409"/>
                  </a:lnTo>
                  <a:lnTo>
                    <a:pt x="2723" y="410"/>
                  </a:lnTo>
                  <a:lnTo>
                    <a:pt x="2719" y="410"/>
                  </a:lnTo>
                  <a:lnTo>
                    <a:pt x="2696" y="410"/>
                  </a:lnTo>
                  <a:lnTo>
                    <a:pt x="2679" y="409"/>
                  </a:lnTo>
                  <a:lnTo>
                    <a:pt x="2667" y="409"/>
                  </a:lnTo>
                  <a:lnTo>
                    <a:pt x="2660" y="409"/>
                  </a:lnTo>
                  <a:lnTo>
                    <a:pt x="2644" y="410"/>
                  </a:lnTo>
                  <a:lnTo>
                    <a:pt x="2622" y="410"/>
                  </a:lnTo>
                  <a:lnTo>
                    <a:pt x="2618" y="410"/>
                  </a:lnTo>
                  <a:lnTo>
                    <a:pt x="2613" y="409"/>
                  </a:lnTo>
                  <a:lnTo>
                    <a:pt x="2611" y="408"/>
                  </a:lnTo>
                  <a:lnTo>
                    <a:pt x="2609" y="406"/>
                  </a:lnTo>
                  <a:lnTo>
                    <a:pt x="2608" y="404"/>
                  </a:lnTo>
                  <a:lnTo>
                    <a:pt x="2608" y="400"/>
                  </a:lnTo>
                  <a:lnTo>
                    <a:pt x="2608" y="398"/>
                  </a:lnTo>
                  <a:lnTo>
                    <a:pt x="2609" y="397"/>
                  </a:lnTo>
                  <a:lnTo>
                    <a:pt x="2610" y="395"/>
                  </a:lnTo>
                  <a:lnTo>
                    <a:pt x="2611" y="394"/>
                  </a:lnTo>
                  <a:lnTo>
                    <a:pt x="2613" y="393"/>
                  </a:lnTo>
                  <a:lnTo>
                    <a:pt x="2616" y="392"/>
                  </a:lnTo>
                  <a:lnTo>
                    <a:pt x="2619" y="392"/>
                  </a:lnTo>
                  <a:lnTo>
                    <a:pt x="2629" y="391"/>
                  </a:lnTo>
                  <a:lnTo>
                    <a:pt x="2633" y="391"/>
                  </a:lnTo>
                  <a:lnTo>
                    <a:pt x="2637" y="390"/>
                  </a:lnTo>
                  <a:lnTo>
                    <a:pt x="2639" y="389"/>
                  </a:lnTo>
                  <a:lnTo>
                    <a:pt x="2640" y="388"/>
                  </a:lnTo>
                  <a:lnTo>
                    <a:pt x="2641" y="386"/>
                  </a:lnTo>
                  <a:lnTo>
                    <a:pt x="2643" y="383"/>
                  </a:lnTo>
                  <a:lnTo>
                    <a:pt x="2644" y="379"/>
                  </a:lnTo>
                  <a:lnTo>
                    <a:pt x="2645" y="372"/>
                  </a:lnTo>
                  <a:lnTo>
                    <a:pt x="2646" y="364"/>
                  </a:lnTo>
                  <a:lnTo>
                    <a:pt x="2646" y="341"/>
                  </a:lnTo>
                  <a:lnTo>
                    <a:pt x="2650" y="85"/>
                  </a:lnTo>
                  <a:lnTo>
                    <a:pt x="2650" y="80"/>
                  </a:lnTo>
                  <a:lnTo>
                    <a:pt x="2651" y="77"/>
                  </a:lnTo>
                  <a:lnTo>
                    <a:pt x="2651" y="74"/>
                  </a:lnTo>
                  <a:lnTo>
                    <a:pt x="2653" y="71"/>
                  </a:lnTo>
                  <a:lnTo>
                    <a:pt x="2655" y="68"/>
                  </a:lnTo>
                  <a:lnTo>
                    <a:pt x="2657" y="66"/>
                  </a:lnTo>
                  <a:lnTo>
                    <a:pt x="2661" y="66"/>
                  </a:lnTo>
                  <a:lnTo>
                    <a:pt x="2665" y="67"/>
                  </a:lnTo>
                  <a:lnTo>
                    <a:pt x="2668" y="69"/>
                  </a:lnTo>
                  <a:lnTo>
                    <a:pt x="2670" y="70"/>
                  </a:lnTo>
                  <a:lnTo>
                    <a:pt x="2672" y="72"/>
                  </a:lnTo>
                  <a:lnTo>
                    <a:pt x="2676" y="77"/>
                  </a:lnTo>
                  <a:lnTo>
                    <a:pt x="2680" y="81"/>
                  </a:lnTo>
                  <a:lnTo>
                    <a:pt x="2691" y="94"/>
                  </a:lnTo>
                  <a:lnTo>
                    <a:pt x="2721" y="126"/>
                  </a:lnTo>
                  <a:lnTo>
                    <a:pt x="2741" y="147"/>
                  </a:lnTo>
                  <a:lnTo>
                    <a:pt x="2762" y="170"/>
                  </a:lnTo>
                  <a:lnTo>
                    <a:pt x="2809" y="219"/>
                  </a:lnTo>
                  <a:lnTo>
                    <a:pt x="2839" y="250"/>
                  </a:lnTo>
                  <a:lnTo>
                    <a:pt x="2871" y="285"/>
                  </a:lnTo>
                  <a:lnTo>
                    <a:pt x="2895" y="311"/>
                  </a:lnTo>
                  <a:lnTo>
                    <a:pt x="2891" y="128"/>
                  </a:lnTo>
                  <a:lnTo>
                    <a:pt x="2891" y="118"/>
                  </a:lnTo>
                  <a:lnTo>
                    <a:pt x="2890" y="111"/>
                  </a:lnTo>
                  <a:lnTo>
                    <a:pt x="2889" y="105"/>
                  </a:lnTo>
                  <a:lnTo>
                    <a:pt x="2888" y="101"/>
                  </a:lnTo>
                  <a:lnTo>
                    <a:pt x="2886" y="98"/>
                  </a:lnTo>
                  <a:lnTo>
                    <a:pt x="2884" y="96"/>
                  </a:lnTo>
                  <a:lnTo>
                    <a:pt x="2882" y="95"/>
                  </a:lnTo>
                  <a:lnTo>
                    <a:pt x="2880" y="93"/>
                  </a:lnTo>
                  <a:lnTo>
                    <a:pt x="2875" y="92"/>
                  </a:lnTo>
                  <a:lnTo>
                    <a:pt x="2870" y="91"/>
                  </a:lnTo>
                  <a:lnTo>
                    <a:pt x="2860" y="91"/>
                  </a:lnTo>
                  <a:lnTo>
                    <a:pt x="2856" y="91"/>
                  </a:lnTo>
                  <a:lnTo>
                    <a:pt x="2853" y="90"/>
                  </a:lnTo>
                  <a:lnTo>
                    <a:pt x="2851" y="89"/>
                  </a:lnTo>
                  <a:lnTo>
                    <a:pt x="2850" y="88"/>
                  </a:lnTo>
                  <a:lnTo>
                    <a:pt x="2848" y="85"/>
                  </a:lnTo>
                  <a:lnTo>
                    <a:pt x="2848" y="82"/>
                  </a:lnTo>
                  <a:lnTo>
                    <a:pt x="2848" y="79"/>
                  </a:lnTo>
                  <a:lnTo>
                    <a:pt x="2850" y="77"/>
                  </a:lnTo>
                  <a:lnTo>
                    <a:pt x="2850" y="76"/>
                  </a:lnTo>
                  <a:lnTo>
                    <a:pt x="2851" y="75"/>
                  </a:lnTo>
                  <a:lnTo>
                    <a:pt x="2854" y="74"/>
                  </a:lnTo>
                  <a:lnTo>
                    <a:pt x="2859" y="73"/>
                  </a:lnTo>
                  <a:lnTo>
                    <a:pt x="2864" y="73"/>
                  </a:lnTo>
                  <a:lnTo>
                    <a:pt x="2883" y="73"/>
                  </a:lnTo>
                  <a:lnTo>
                    <a:pt x="2900" y="74"/>
                  </a:lnTo>
                  <a:lnTo>
                    <a:pt x="2914" y="74"/>
                  </a:lnTo>
                  <a:lnTo>
                    <a:pt x="2922" y="74"/>
                  </a:lnTo>
                  <a:lnTo>
                    <a:pt x="2936" y="73"/>
                  </a:lnTo>
                  <a:lnTo>
                    <a:pt x="2955" y="73"/>
                  </a:lnTo>
                  <a:close/>
                  <a:moveTo>
                    <a:pt x="3307" y="334"/>
                  </a:moveTo>
                  <a:lnTo>
                    <a:pt x="3310" y="334"/>
                  </a:lnTo>
                  <a:lnTo>
                    <a:pt x="3312" y="335"/>
                  </a:lnTo>
                  <a:lnTo>
                    <a:pt x="3313" y="337"/>
                  </a:lnTo>
                  <a:lnTo>
                    <a:pt x="3314" y="339"/>
                  </a:lnTo>
                  <a:lnTo>
                    <a:pt x="3315" y="343"/>
                  </a:lnTo>
                  <a:lnTo>
                    <a:pt x="3315" y="347"/>
                  </a:lnTo>
                  <a:lnTo>
                    <a:pt x="3315" y="358"/>
                  </a:lnTo>
                  <a:lnTo>
                    <a:pt x="3313" y="372"/>
                  </a:lnTo>
                  <a:lnTo>
                    <a:pt x="3311" y="386"/>
                  </a:lnTo>
                  <a:lnTo>
                    <a:pt x="3310" y="396"/>
                  </a:lnTo>
                  <a:lnTo>
                    <a:pt x="3308" y="401"/>
                  </a:lnTo>
                  <a:lnTo>
                    <a:pt x="3306" y="405"/>
                  </a:lnTo>
                  <a:lnTo>
                    <a:pt x="3303" y="408"/>
                  </a:lnTo>
                  <a:lnTo>
                    <a:pt x="3300" y="409"/>
                  </a:lnTo>
                  <a:lnTo>
                    <a:pt x="3297" y="410"/>
                  </a:lnTo>
                  <a:lnTo>
                    <a:pt x="3293" y="411"/>
                  </a:lnTo>
                  <a:lnTo>
                    <a:pt x="3282" y="411"/>
                  </a:lnTo>
                  <a:lnTo>
                    <a:pt x="3232" y="411"/>
                  </a:lnTo>
                  <a:lnTo>
                    <a:pt x="3197" y="410"/>
                  </a:lnTo>
                  <a:lnTo>
                    <a:pt x="3165" y="409"/>
                  </a:lnTo>
                  <a:lnTo>
                    <a:pt x="3145" y="409"/>
                  </a:lnTo>
                  <a:lnTo>
                    <a:pt x="3111" y="410"/>
                  </a:lnTo>
                  <a:lnTo>
                    <a:pt x="3107" y="410"/>
                  </a:lnTo>
                  <a:lnTo>
                    <a:pt x="3104" y="409"/>
                  </a:lnTo>
                  <a:lnTo>
                    <a:pt x="3102" y="408"/>
                  </a:lnTo>
                  <a:lnTo>
                    <a:pt x="3100" y="407"/>
                  </a:lnTo>
                  <a:lnTo>
                    <a:pt x="3098" y="403"/>
                  </a:lnTo>
                  <a:lnTo>
                    <a:pt x="3098" y="400"/>
                  </a:lnTo>
                  <a:lnTo>
                    <a:pt x="3098" y="398"/>
                  </a:lnTo>
                  <a:lnTo>
                    <a:pt x="3099" y="397"/>
                  </a:lnTo>
                  <a:lnTo>
                    <a:pt x="3100" y="395"/>
                  </a:lnTo>
                  <a:lnTo>
                    <a:pt x="3101" y="394"/>
                  </a:lnTo>
                  <a:lnTo>
                    <a:pt x="3103" y="393"/>
                  </a:lnTo>
                  <a:lnTo>
                    <a:pt x="3106" y="392"/>
                  </a:lnTo>
                  <a:lnTo>
                    <a:pt x="3110" y="392"/>
                  </a:lnTo>
                  <a:lnTo>
                    <a:pt x="3118" y="391"/>
                  </a:lnTo>
                  <a:lnTo>
                    <a:pt x="3124" y="390"/>
                  </a:lnTo>
                  <a:lnTo>
                    <a:pt x="3127" y="389"/>
                  </a:lnTo>
                  <a:lnTo>
                    <a:pt x="3129" y="385"/>
                  </a:lnTo>
                  <a:lnTo>
                    <a:pt x="3130" y="383"/>
                  </a:lnTo>
                  <a:lnTo>
                    <a:pt x="3131" y="380"/>
                  </a:lnTo>
                  <a:lnTo>
                    <a:pt x="3132" y="371"/>
                  </a:lnTo>
                  <a:lnTo>
                    <a:pt x="3133" y="355"/>
                  </a:lnTo>
                  <a:lnTo>
                    <a:pt x="3134" y="333"/>
                  </a:lnTo>
                  <a:lnTo>
                    <a:pt x="3134" y="280"/>
                  </a:lnTo>
                  <a:lnTo>
                    <a:pt x="3134" y="204"/>
                  </a:lnTo>
                  <a:lnTo>
                    <a:pt x="3134" y="138"/>
                  </a:lnTo>
                  <a:lnTo>
                    <a:pt x="3134" y="123"/>
                  </a:lnTo>
                  <a:lnTo>
                    <a:pt x="3133" y="112"/>
                  </a:lnTo>
                  <a:lnTo>
                    <a:pt x="3132" y="104"/>
                  </a:lnTo>
                  <a:lnTo>
                    <a:pt x="3131" y="101"/>
                  </a:lnTo>
                  <a:lnTo>
                    <a:pt x="3130" y="98"/>
                  </a:lnTo>
                  <a:lnTo>
                    <a:pt x="3128" y="96"/>
                  </a:lnTo>
                  <a:lnTo>
                    <a:pt x="3126" y="95"/>
                  </a:lnTo>
                  <a:lnTo>
                    <a:pt x="3123" y="93"/>
                  </a:lnTo>
                  <a:lnTo>
                    <a:pt x="3119" y="92"/>
                  </a:lnTo>
                  <a:lnTo>
                    <a:pt x="3113" y="92"/>
                  </a:lnTo>
                  <a:lnTo>
                    <a:pt x="3104" y="91"/>
                  </a:lnTo>
                  <a:lnTo>
                    <a:pt x="3100" y="91"/>
                  </a:lnTo>
                  <a:lnTo>
                    <a:pt x="3098" y="90"/>
                  </a:lnTo>
                  <a:lnTo>
                    <a:pt x="3096" y="89"/>
                  </a:lnTo>
                  <a:lnTo>
                    <a:pt x="3094" y="88"/>
                  </a:lnTo>
                  <a:lnTo>
                    <a:pt x="3093" y="87"/>
                  </a:lnTo>
                  <a:lnTo>
                    <a:pt x="3092" y="85"/>
                  </a:lnTo>
                  <a:lnTo>
                    <a:pt x="3092" y="82"/>
                  </a:lnTo>
                  <a:lnTo>
                    <a:pt x="3092" y="79"/>
                  </a:lnTo>
                  <a:lnTo>
                    <a:pt x="3093" y="77"/>
                  </a:lnTo>
                  <a:lnTo>
                    <a:pt x="3095" y="75"/>
                  </a:lnTo>
                  <a:lnTo>
                    <a:pt x="3097" y="74"/>
                  </a:lnTo>
                  <a:lnTo>
                    <a:pt x="3102" y="73"/>
                  </a:lnTo>
                  <a:lnTo>
                    <a:pt x="3106" y="73"/>
                  </a:lnTo>
                  <a:lnTo>
                    <a:pt x="3145" y="74"/>
                  </a:lnTo>
                  <a:lnTo>
                    <a:pt x="3168" y="74"/>
                  </a:lnTo>
                  <a:lnTo>
                    <a:pt x="3272" y="74"/>
                  </a:lnTo>
                  <a:lnTo>
                    <a:pt x="3282" y="73"/>
                  </a:lnTo>
                  <a:lnTo>
                    <a:pt x="3290" y="72"/>
                  </a:lnTo>
                  <a:lnTo>
                    <a:pt x="3292" y="71"/>
                  </a:lnTo>
                  <a:lnTo>
                    <a:pt x="3294" y="70"/>
                  </a:lnTo>
                  <a:lnTo>
                    <a:pt x="3298" y="70"/>
                  </a:lnTo>
                  <a:lnTo>
                    <a:pt x="3299" y="70"/>
                  </a:lnTo>
                  <a:lnTo>
                    <a:pt x="3302" y="71"/>
                  </a:lnTo>
                  <a:lnTo>
                    <a:pt x="3303" y="72"/>
                  </a:lnTo>
                  <a:lnTo>
                    <a:pt x="3304" y="74"/>
                  </a:lnTo>
                  <a:lnTo>
                    <a:pt x="3305" y="76"/>
                  </a:lnTo>
                  <a:lnTo>
                    <a:pt x="3305" y="79"/>
                  </a:lnTo>
                  <a:lnTo>
                    <a:pt x="3304" y="84"/>
                  </a:lnTo>
                  <a:lnTo>
                    <a:pt x="3303" y="92"/>
                  </a:lnTo>
                  <a:lnTo>
                    <a:pt x="3302" y="107"/>
                  </a:lnTo>
                  <a:lnTo>
                    <a:pt x="3301" y="117"/>
                  </a:lnTo>
                  <a:lnTo>
                    <a:pt x="3300" y="136"/>
                  </a:lnTo>
                  <a:lnTo>
                    <a:pt x="3298" y="141"/>
                  </a:lnTo>
                  <a:lnTo>
                    <a:pt x="3297" y="142"/>
                  </a:lnTo>
                  <a:lnTo>
                    <a:pt x="3295" y="144"/>
                  </a:lnTo>
                  <a:lnTo>
                    <a:pt x="3293" y="145"/>
                  </a:lnTo>
                  <a:lnTo>
                    <a:pt x="3290" y="145"/>
                  </a:lnTo>
                  <a:lnTo>
                    <a:pt x="3289" y="145"/>
                  </a:lnTo>
                  <a:lnTo>
                    <a:pt x="3288" y="145"/>
                  </a:lnTo>
                  <a:lnTo>
                    <a:pt x="3286" y="144"/>
                  </a:lnTo>
                  <a:lnTo>
                    <a:pt x="3285" y="143"/>
                  </a:lnTo>
                  <a:lnTo>
                    <a:pt x="3284" y="142"/>
                  </a:lnTo>
                  <a:lnTo>
                    <a:pt x="3283" y="140"/>
                  </a:lnTo>
                  <a:lnTo>
                    <a:pt x="3282" y="137"/>
                  </a:lnTo>
                  <a:lnTo>
                    <a:pt x="3282" y="134"/>
                  </a:lnTo>
                  <a:lnTo>
                    <a:pt x="3282" y="131"/>
                  </a:lnTo>
                  <a:lnTo>
                    <a:pt x="3281" y="128"/>
                  </a:lnTo>
                  <a:lnTo>
                    <a:pt x="3280" y="124"/>
                  </a:lnTo>
                  <a:lnTo>
                    <a:pt x="3279" y="120"/>
                  </a:lnTo>
                  <a:lnTo>
                    <a:pt x="3278" y="117"/>
                  </a:lnTo>
                  <a:lnTo>
                    <a:pt x="3276" y="115"/>
                  </a:lnTo>
                  <a:lnTo>
                    <a:pt x="3274" y="113"/>
                  </a:lnTo>
                  <a:lnTo>
                    <a:pt x="3271" y="112"/>
                  </a:lnTo>
                  <a:lnTo>
                    <a:pt x="3267" y="110"/>
                  </a:lnTo>
                  <a:lnTo>
                    <a:pt x="3262" y="109"/>
                  </a:lnTo>
                  <a:lnTo>
                    <a:pt x="3255" y="108"/>
                  </a:lnTo>
                  <a:lnTo>
                    <a:pt x="3229" y="107"/>
                  </a:lnTo>
                  <a:lnTo>
                    <a:pt x="3198" y="106"/>
                  </a:lnTo>
                  <a:lnTo>
                    <a:pt x="3198" y="214"/>
                  </a:lnTo>
                  <a:lnTo>
                    <a:pt x="3242" y="214"/>
                  </a:lnTo>
                  <a:lnTo>
                    <a:pt x="3263" y="213"/>
                  </a:lnTo>
                  <a:lnTo>
                    <a:pt x="3269" y="213"/>
                  </a:lnTo>
                  <a:lnTo>
                    <a:pt x="3274" y="212"/>
                  </a:lnTo>
                  <a:lnTo>
                    <a:pt x="3277" y="211"/>
                  </a:lnTo>
                  <a:lnTo>
                    <a:pt x="3280" y="209"/>
                  </a:lnTo>
                  <a:lnTo>
                    <a:pt x="3283" y="206"/>
                  </a:lnTo>
                  <a:lnTo>
                    <a:pt x="3285" y="203"/>
                  </a:lnTo>
                  <a:lnTo>
                    <a:pt x="3288" y="202"/>
                  </a:lnTo>
                  <a:lnTo>
                    <a:pt x="3290" y="201"/>
                  </a:lnTo>
                  <a:lnTo>
                    <a:pt x="3294" y="202"/>
                  </a:lnTo>
                  <a:lnTo>
                    <a:pt x="3296" y="204"/>
                  </a:lnTo>
                  <a:lnTo>
                    <a:pt x="3298" y="206"/>
                  </a:lnTo>
                  <a:lnTo>
                    <a:pt x="3298" y="208"/>
                  </a:lnTo>
                  <a:lnTo>
                    <a:pt x="3298" y="210"/>
                  </a:lnTo>
                  <a:lnTo>
                    <a:pt x="3298" y="215"/>
                  </a:lnTo>
                  <a:lnTo>
                    <a:pt x="3296" y="224"/>
                  </a:lnTo>
                  <a:lnTo>
                    <a:pt x="3295" y="242"/>
                  </a:lnTo>
                  <a:lnTo>
                    <a:pt x="3294" y="258"/>
                  </a:lnTo>
                  <a:lnTo>
                    <a:pt x="3293" y="270"/>
                  </a:lnTo>
                  <a:lnTo>
                    <a:pt x="3293" y="274"/>
                  </a:lnTo>
                  <a:lnTo>
                    <a:pt x="3292" y="278"/>
                  </a:lnTo>
                  <a:lnTo>
                    <a:pt x="3291" y="281"/>
                  </a:lnTo>
                  <a:lnTo>
                    <a:pt x="3290" y="282"/>
                  </a:lnTo>
                  <a:lnTo>
                    <a:pt x="3287" y="283"/>
                  </a:lnTo>
                  <a:lnTo>
                    <a:pt x="3284" y="284"/>
                  </a:lnTo>
                  <a:lnTo>
                    <a:pt x="3281" y="283"/>
                  </a:lnTo>
                  <a:lnTo>
                    <a:pt x="3278" y="281"/>
                  </a:lnTo>
                  <a:lnTo>
                    <a:pt x="3277" y="280"/>
                  </a:lnTo>
                  <a:lnTo>
                    <a:pt x="3276" y="278"/>
                  </a:lnTo>
                  <a:lnTo>
                    <a:pt x="3276" y="277"/>
                  </a:lnTo>
                  <a:lnTo>
                    <a:pt x="3276" y="275"/>
                  </a:lnTo>
                  <a:lnTo>
                    <a:pt x="3275" y="271"/>
                  </a:lnTo>
                  <a:lnTo>
                    <a:pt x="3275" y="266"/>
                  </a:lnTo>
                  <a:lnTo>
                    <a:pt x="3274" y="260"/>
                  </a:lnTo>
                  <a:lnTo>
                    <a:pt x="3273" y="256"/>
                  </a:lnTo>
                  <a:lnTo>
                    <a:pt x="3271" y="254"/>
                  </a:lnTo>
                  <a:lnTo>
                    <a:pt x="3269" y="253"/>
                  </a:lnTo>
                  <a:lnTo>
                    <a:pt x="3267" y="251"/>
                  </a:lnTo>
                  <a:lnTo>
                    <a:pt x="3264" y="249"/>
                  </a:lnTo>
                  <a:lnTo>
                    <a:pt x="3260" y="248"/>
                  </a:lnTo>
                  <a:lnTo>
                    <a:pt x="3255" y="248"/>
                  </a:lnTo>
                  <a:lnTo>
                    <a:pt x="3229" y="247"/>
                  </a:lnTo>
                  <a:lnTo>
                    <a:pt x="3198" y="246"/>
                  </a:lnTo>
                  <a:lnTo>
                    <a:pt x="3198" y="297"/>
                  </a:lnTo>
                  <a:lnTo>
                    <a:pt x="3198" y="346"/>
                  </a:lnTo>
                  <a:lnTo>
                    <a:pt x="3199" y="355"/>
                  </a:lnTo>
                  <a:lnTo>
                    <a:pt x="3200" y="362"/>
                  </a:lnTo>
                  <a:lnTo>
                    <a:pt x="3200" y="365"/>
                  </a:lnTo>
                  <a:lnTo>
                    <a:pt x="3202" y="367"/>
                  </a:lnTo>
                  <a:lnTo>
                    <a:pt x="3203" y="369"/>
                  </a:lnTo>
                  <a:lnTo>
                    <a:pt x="3205" y="371"/>
                  </a:lnTo>
                  <a:lnTo>
                    <a:pt x="3206" y="372"/>
                  </a:lnTo>
                  <a:lnTo>
                    <a:pt x="3208" y="373"/>
                  </a:lnTo>
                  <a:lnTo>
                    <a:pt x="3211" y="374"/>
                  </a:lnTo>
                  <a:lnTo>
                    <a:pt x="3214" y="375"/>
                  </a:lnTo>
                  <a:lnTo>
                    <a:pt x="3219" y="376"/>
                  </a:lnTo>
                  <a:lnTo>
                    <a:pt x="3229" y="377"/>
                  </a:lnTo>
                  <a:lnTo>
                    <a:pt x="3244" y="378"/>
                  </a:lnTo>
                  <a:lnTo>
                    <a:pt x="3252" y="377"/>
                  </a:lnTo>
                  <a:lnTo>
                    <a:pt x="3263" y="377"/>
                  </a:lnTo>
                  <a:lnTo>
                    <a:pt x="3268" y="376"/>
                  </a:lnTo>
                  <a:lnTo>
                    <a:pt x="3273" y="376"/>
                  </a:lnTo>
                  <a:lnTo>
                    <a:pt x="3277" y="374"/>
                  </a:lnTo>
                  <a:lnTo>
                    <a:pt x="3281" y="373"/>
                  </a:lnTo>
                  <a:lnTo>
                    <a:pt x="3284" y="371"/>
                  </a:lnTo>
                  <a:lnTo>
                    <a:pt x="3286" y="370"/>
                  </a:lnTo>
                  <a:lnTo>
                    <a:pt x="3287" y="369"/>
                  </a:lnTo>
                  <a:lnTo>
                    <a:pt x="3289" y="366"/>
                  </a:lnTo>
                  <a:lnTo>
                    <a:pt x="3292" y="363"/>
                  </a:lnTo>
                  <a:lnTo>
                    <a:pt x="3293" y="360"/>
                  </a:lnTo>
                  <a:lnTo>
                    <a:pt x="3295" y="355"/>
                  </a:lnTo>
                  <a:lnTo>
                    <a:pt x="3296" y="350"/>
                  </a:lnTo>
                  <a:lnTo>
                    <a:pt x="3297" y="345"/>
                  </a:lnTo>
                  <a:lnTo>
                    <a:pt x="3298" y="341"/>
                  </a:lnTo>
                  <a:lnTo>
                    <a:pt x="3299" y="340"/>
                  </a:lnTo>
                  <a:lnTo>
                    <a:pt x="3299" y="338"/>
                  </a:lnTo>
                  <a:lnTo>
                    <a:pt x="3301" y="336"/>
                  </a:lnTo>
                  <a:lnTo>
                    <a:pt x="3302" y="335"/>
                  </a:lnTo>
                  <a:lnTo>
                    <a:pt x="3304" y="334"/>
                  </a:lnTo>
                  <a:lnTo>
                    <a:pt x="330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(c)" hidden="1"/>
          <p:cNvSpPr txBox="1"/>
          <p:nvPr userDrawn="1"/>
        </p:nvSpPr>
        <p:spPr>
          <a:xfrm>
            <a:off x="11944840" y="6891795"/>
            <a:ext cx="24045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mehilainen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4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0" r:id="rId2"/>
    <p:sldLayoutId id="2147483665" r:id="rId3"/>
    <p:sldLayoutId id="2147483650" r:id="rId4"/>
    <p:sldLayoutId id="2147483679" r:id="rId5"/>
    <p:sldLayoutId id="2147483651" r:id="rId6"/>
    <p:sldLayoutId id="2147483675" r:id="rId7"/>
    <p:sldLayoutId id="2147483677" r:id="rId8"/>
    <p:sldLayoutId id="2147483652" r:id="rId9"/>
    <p:sldLayoutId id="2147483673" r:id="rId10"/>
    <p:sldLayoutId id="2147483681" r:id="rId11"/>
    <p:sldLayoutId id="2147483653" r:id="rId12"/>
    <p:sldLayoutId id="2147483671" r:id="rId13"/>
    <p:sldLayoutId id="2147483682" r:id="rId14"/>
    <p:sldLayoutId id="2147483660" r:id="rId15"/>
    <p:sldLayoutId id="2147483658" r:id="rId16"/>
    <p:sldLayoutId id="2147483667" r:id="rId17"/>
    <p:sldLayoutId id="2147483676" r:id="rId18"/>
    <p:sldLayoutId id="2147483668" r:id="rId19"/>
    <p:sldLayoutId id="2147483683" r:id="rId20"/>
    <p:sldLayoutId id="2147483662" r:id="rId21"/>
    <p:sldLayoutId id="2147483666" r:id="rId22"/>
    <p:sldLayoutId id="2147483654" r:id="rId23"/>
    <p:sldLayoutId id="2147483655" r:id="rId24"/>
    <p:sldLayoutId id="2147483664" r:id="rId25"/>
    <p:sldLayoutId id="2147483669" r:id="rId26"/>
    <p:sldLayoutId id="2147483684" r:id="rId27"/>
    <p:sldLayoutId id="2147483685" r:id="rId28"/>
    <p:sldLayoutId id="2147483686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6FC99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6FC99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fi/app/omamehilainen/id1093796020?ls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hyperlink" Target="https://www.mehilainen.fi/omamehilainen" TargetMode="External"/><Relationship Id="rId4" Type="http://schemas.openxmlformats.org/officeDocument/2006/relationships/hyperlink" Target="https://play.google.com/store/apps/details?id=fi.mehilainen.mobileap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7.xml"/><Relationship Id="rId1" Type="http://schemas.openxmlformats.org/officeDocument/2006/relationships/video" Target="https://www.youtube.com/embed/ALk2ZSZZOqM?start=1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hilainen.fi/omamehilainen/perheliitos" TargetMode="External"/><Relationship Id="rId7" Type="http://schemas.openxmlformats.org/officeDocument/2006/relationships/hyperlink" Target="mailto:omamehilainen@mehilainen.f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ecure.mehilainen.fi/" TargetMode="External"/><Relationship Id="rId5" Type="http://schemas.openxmlformats.org/officeDocument/2006/relationships/hyperlink" Target="https://www.mehilainen.fi/static/71c2a489a39bbf543c7fab9aabd8675f/OmaMehilainen_perheprofiililiitoksen_lomake_19.8.2020.pdf" TargetMode="External"/><Relationship Id="rId4" Type="http://schemas.openxmlformats.org/officeDocument/2006/relationships/hyperlink" Target="https://media.mehilainen.fi/www/pdf/omamehilainen_perheprofiililiitoksen_lomake_fi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25712BD-A7F8-0D49-A438-0955493BD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99D378AC-F151-404E-A22E-2DC1EF693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6B0E0C-2FBA-3141-9DCC-21B052A2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EC58-6D5F-41CE-816E-56BD26BB1679}" type="datetime1">
              <a:rPr lang="fi-FI" smtClean="0"/>
              <a:t>29.11.2023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4751DB-4DBF-4544-AB6C-8ECBAB97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6441" y="6348454"/>
            <a:ext cx="1511299" cy="216744"/>
          </a:xfrm>
        </p:spPr>
        <p:txBody>
          <a:bodyPr/>
          <a:lstStyle/>
          <a:p>
            <a:fld id="{A120E10C-C8E8-4F56-BF3B-1D4A5EB9F620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B5CC80-B31D-EA4F-B794-DC0C7E16A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E4C6D2FA-BDA3-4443-97E1-58799D96F8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3" b="46427"/>
          <a:stretch/>
        </p:blipFill>
        <p:spPr>
          <a:xfrm>
            <a:off x="0" y="0"/>
            <a:ext cx="12192000" cy="6858000"/>
          </a:xfr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81B1801-3883-504B-B678-8C20C4B11179}"/>
              </a:ext>
            </a:extLst>
          </p:cNvPr>
          <p:cNvSpPr txBox="1"/>
          <p:nvPr/>
        </p:nvSpPr>
        <p:spPr>
          <a:xfrm>
            <a:off x="0" y="328679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AKTIVOI EDUSTUSTASON </a:t>
            </a:r>
            <a:b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</a:br>
            <a: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HOITOTIIMI JA EDUT</a:t>
            </a:r>
            <a:b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</a:br>
            <a:r>
              <a:rPr lang="fi-FI" sz="4000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 OMAURHEILUN AVULLA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A8529DA3-5932-7C43-9C86-7FB6CB76F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167" y="6287681"/>
            <a:ext cx="1343532" cy="352558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EE37B5F7-26C1-2843-ABD7-CA9DE073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473" y="6276421"/>
            <a:ext cx="1194679" cy="372740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FC16C35-5AD5-6648-AD1A-51AC63CE5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1749" y="6263685"/>
            <a:ext cx="385764" cy="3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4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EFEC1-6439-3643-B645-B5514141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48456"/>
            <a:ext cx="1511300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B76871B-F354-4168-ADAD-E9924E77B6AC}" type="datetime1">
              <a:rPr lang="fi-FI" smtClean="0"/>
              <a:pPr>
                <a:spcAft>
                  <a:spcPts val="600"/>
                </a:spcAft>
              </a:pPr>
              <a:t>29.11.2023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9294E-0BFC-E040-9AC7-60E896C4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348456"/>
            <a:ext cx="1511299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628E1-9955-AE4E-BBF1-5A05CFD5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4777434" cy="1147226"/>
          </a:xfrm>
        </p:spPr>
        <p:txBody>
          <a:bodyPr anchor="ctr">
            <a:normAutofit/>
          </a:bodyPr>
          <a:lstStyle/>
          <a:p>
            <a:r>
              <a:rPr lang="fi-FI" dirty="0"/>
              <a:t>LATAA OMAMEHILÄINEN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75DD628-3375-46F8-94F7-F1F89AB8F5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AA4E-6A1D-D049-B1BF-57916A21C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649" y="1551875"/>
            <a:ext cx="4774095" cy="4704503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fi-FI" sz="1800" b="1" dirty="0"/>
              <a:t>Jos et vielä ole ladannut</a:t>
            </a:r>
            <a:r>
              <a:rPr lang="fi-FI" sz="1800" dirty="0"/>
              <a:t> </a:t>
            </a:r>
            <a:r>
              <a:rPr lang="fi-FI" sz="1800" b="1" dirty="0" err="1"/>
              <a:t>OmaMehiläinen</a:t>
            </a:r>
            <a:r>
              <a:rPr lang="fi-FI" sz="1800" b="1" dirty="0"/>
              <a:t>-sovellusta puhelimeesi</a:t>
            </a:r>
            <a:r>
              <a:rPr lang="fi-FI" sz="1800" dirty="0"/>
              <a:t>, lataa se sovelluskaupastasi ja rekisteröidy </a:t>
            </a:r>
            <a:r>
              <a:rPr lang="fi-FI" sz="1800" dirty="0" err="1"/>
              <a:t>OmaMehiläisen</a:t>
            </a:r>
            <a:r>
              <a:rPr lang="fi-FI" sz="1800" dirty="0"/>
              <a:t> käyttäjäksi seuraamalla sovelluksen ohjeita.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b="1" dirty="0"/>
              <a:t>Jos sinulla on jo </a:t>
            </a:r>
            <a:r>
              <a:rPr lang="fi-FI" sz="1800" b="1" dirty="0" err="1"/>
              <a:t>OmaMehiläinen</a:t>
            </a:r>
            <a:r>
              <a:rPr lang="fi-FI" sz="1800" b="1" dirty="0"/>
              <a:t>-sovellus puhelimessasi</a:t>
            </a:r>
            <a:r>
              <a:rPr lang="fi-FI" sz="1800" dirty="0"/>
              <a:t>, varmista sovelluskaupan puolelta, että käytössäsi on viimeisin versio. Päivitä sovellus tarvittaessa ”Päivitä”-painiketta painamalla.</a:t>
            </a:r>
          </a:p>
          <a:p>
            <a:pPr marL="0" indent="0">
              <a:buNone/>
            </a:pPr>
            <a:endParaRPr lang="fi-FI" sz="1800" dirty="0"/>
          </a:p>
          <a:p>
            <a:pPr marL="273050" lvl="1" indent="0">
              <a:buNone/>
            </a:pPr>
            <a:r>
              <a:rPr lang="fi-FI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Lataa/Päivitä mobiilisovellus - iPhone</a:t>
            </a:r>
            <a:endParaRPr lang="fi-FI" dirty="0"/>
          </a:p>
          <a:p>
            <a:pPr marL="273050" lvl="1" indent="0">
              <a:buNone/>
            </a:pPr>
            <a:r>
              <a:rPr lang="fi-FI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Lataa/Päivitä mobiilisovellus - Android-puhelin</a:t>
            </a:r>
            <a:endParaRPr lang="fi-FI" u="sng" dirty="0"/>
          </a:p>
          <a:p>
            <a:pPr marL="273050" lvl="1" indent="0">
              <a:buNone/>
            </a:pPr>
            <a:r>
              <a:rPr lang="fi-FI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Lisätietoja OmaMehiläinen palvelusta</a:t>
            </a:r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 </a:t>
            </a:r>
          </a:p>
        </p:txBody>
      </p:sp>
      <p:pic>
        <p:nvPicPr>
          <p:cNvPr id="9" name="Kuvan paikkamerkki 6">
            <a:extLst>
              <a:ext uri="{FF2B5EF4-FFF2-40B4-BE49-F238E27FC236}">
                <a16:creationId xmlns:a16="http://schemas.microsoft.com/office/drawing/2014/main" id="{4321BA0D-3B3D-47EF-BF2B-CDFF484BF688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87733" y="1102222"/>
            <a:ext cx="2387035" cy="5246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10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ulko, mies, urheilu&#10;&#10;Kuvaus luotu automaattisesti">
            <a:extLst>
              <a:ext uri="{FF2B5EF4-FFF2-40B4-BE49-F238E27FC236}">
                <a16:creationId xmlns:a16="http://schemas.microsoft.com/office/drawing/2014/main" id="{6496D681-4611-FB49-BA9C-5BF5D874C8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4097" b="18044"/>
          <a:stretch/>
        </p:blipFill>
        <p:spPr>
          <a:xfrm>
            <a:off x="0" y="-33868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3E1EBDD-80B7-3E40-87B2-BD7BAE2193A5}"/>
              </a:ext>
            </a:extLst>
          </p:cNvPr>
          <p:cNvSpPr txBox="1"/>
          <p:nvPr/>
        </p:nvSpPr>
        <p:spPr>
          <a:xfrm>
            <a:off x="7420871" y="851811"/>
            <a:ext cx="46200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ME TEEMME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KAIKKEMME, JOTTA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SINUN SEURA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VOISI ANTAA</a:t>
            </a:r>
            <a:b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fi-FI" sz="3200" b="1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KAIKKENSA.</a:t>
            </a:r>
          </a:p>
          <a:p>
            <a:pPr algn="ctr"/>
            <a:endParaRPr lang="fi-FI" b="1" dirty="0">
              <a:solidFill>
                <a:schemeClr val="bg1"/>
              </a:solidFill>
              <a:latin typeface="Gotham Medium" pitchFamily="2" charset="0"/>
              <a:cs typeface="Gotham Medium" pitchFamily="2" charset="0"/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Aktivoi edustustason hoitotiimi ja edut </a:t>
            </a:r>
            <a:r>
              <a:rPr lang="fi-FI" sz="1600" dirty="0" err="1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OmaUrheilun</a:t>
            </a:r>
            <a:r>
              <a:rPr lang="fi-FI" sz="16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 avulla.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E3E549-2396-5F44-8691-8EF3225EDB68}"/>
              </a:ext>
            </a:extLst>
          </p:cNvPr>
          <p:cNvSpPr txBox="1">
            <a:spLocks/>
          </p:cNvSpPr>
          <p:nvPr/>
        </p:nvSpPr>
        <p:spPr>
          <a:xfrm>
            <a:off x="9420574" y="4451920"/>
            <a:ext cx="1511299" cy="216744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0E10C-C8E8-4F56-BF3B-1D4A5EB9F620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DD8FFCD-2CFD-AF40-A913-187BE742C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300" y="4391147"/>
            <a:ext cx="1343532" cy="3525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D50FEF3-CE6B-5447-956B-00CB10546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606" y="4379887"/>
            <a:ext cx="1194679" cy="37274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44711E6-8DF7-A642-8448-32D980339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5882" y="4367151"/>
            <a:ext cx="385764" cy="38576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03D01EF-67F9-AB47-A2D4-50BF5C588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719" y="4765120"/>
            <a:ext cx="1999703" cy="18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651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63FDCD-10E6-354A-9322-86EE77F29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5A9B98-6DD6-514E-B211-8117142B5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EA8582-C261-394F-BD1F-A6EAE77F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0574-49D7-48AA-AB90-9BCC56BA1BBE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6016D7-ED2F-4544-8F6B-7C29E356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7" name="Online-media 6" descr="OmaUrheilu - helpottamassa sinun ja urheiluseurasi asiointia">
            <a:hlinkClick r:id="" action="ppaction://media"/>
            <a:extLst>
              <a:ext uri="{FF2B5EF4-FFF2-40B4-BE49-F238E27FC236}">
                <a16:creationId xmlns:a16="http://schemas.microsoft.com/office/drawing/2014/main" id="{D92D34E3-9B7E-B749-831F-5F48A3B0AE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23977" r="-165" b="23983"/>
          <a:stretch/>
        </p:blipFill>
        <p:spPr>
          <a:xfrm>
            <a:off x="3594972" y="1"/>
            <a:ext cx="8611200" cy="685734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816" y="835076"/>
            <a:ext cx="3375345" cy="1144040"/>
          </a:xfrm>
        </p:spPr>
        <p:txBody>
          <a:bodyPr/>
          <a:lstStyle/>
          <a:p>
            <a:r>
              <a:rPr lang="fi-FI" sz="3200" dirty="0">
                <a:solidFill>
                  <a:srgbClr val="007E31"/>
                </a:solidFill>
                <a:latin typeface="Gotham Medium" pitchFamily="2" charset="0"/>
                <a:cs typeface="Gotham Medium" pitchFamily="2" charset="0"/>
              </a:rPr>
              <a:t>MIKSI OMAURHEILU</a:t>
            </a:r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20B9FE4C-EF5E-2546-994F-D24C59C7F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22" y="1838788"/>
            <a:ext cx="4653022" cy="501855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omien tietojen hallinta yhdessä paikassa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Seuran oma hoitotiimi kaikkien käytettävissä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Ohjeita, ENSIAPU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Koulutuksia (tulossa)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Rahanarvoisia etuja</a:t>
            </a:r>
            <a:b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</a:br>
            <a:endParaRPr lang="fi-FI" sz="2000" dirty="0">
              <a:solidFill>
                <a:schemeClr val="tx1"/>
              </a:solidFill>
              <a:latin typeface="Gotham Book" pitchFamily="2" charset="0"/>
              <a:cs typeface="Gotham Book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Asiointi Mehiläisessä kerää </a:t>
            </a:r>
            <a:r>
              <a:rPr lang="fi-FI" sz="2000" dirty="0" err="1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seuraLLE</a:t>
            </a:r>
            <a:r>
              <a:rPr lang="fi-FI" sz="2000" dirty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rPr>
              <a:t> tukipottia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2000" dirty="0">
              <a:latin typeface="Gotham Book" pitchFamily="2" charset="0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1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64E9D4-4761-394D-81DA-2567D571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48456"/>
            <a:ext cx="1511300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B17EF9F-411A-4826-AEC9-6E9C530F2C44}" type="datetime1">
              <a:rPr lang="fi-FI" smtClean="0"/>
              <a:pPr>
                <a:spcAft>
                  <a:spcPts val="600"/>
                </a:spcAft>
              </a:pPr>
              <a:t>29.11.2023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41EEC91-A70B-1B48-9F72-8C85E96B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348456"/>
            <a:ext cx="1511299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8106CDB-6B6A-4FBE-9539-9CDEF9A8CE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B50FB659-4B62-4891-8EF7-2DDF08CF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871" y="1723709"/>
            <a:ext cx="2882259" cy="3427411"/>
          </a:xfrm>
        </p:spPr>
        <p:txBody>
          <a:bodyPr/>
          <a:lstStyle/>
          <a:p>
            <a:r>
              <a:rPr lang="en-US" dirty="0"/>
              <a:t>SISÄLTÖ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70F177A-0C0B-4F1E-AFD0-3D13E1C2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2000" y="1715294"/>
            <a:ext cx="5062353" cy="3427412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MITÄ MINUN TULEE TEHDÄ</a:t>
            </a:r>
            <a:endParaRPr lang="en-US" dirty="0"/>
          </a:p>
          <a:p>
            <a:r>
              <a:rPr lang="en-US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AKTIVOI OMAURHEILU</a:t>
            </a:r>
            <a:endParaRPr lang="en-US" dirty="0"/>
          </a:p>
          <a:p>
            <a:r>
              <a:rPr lang="en-US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LISÄÄ PERHEENJÄSENET</a:t>
            </a:r>
            <a:endParaRPr lang="en-US" dirty="0"/>
          </a:p>
          <a:p>
            <a:r>
              <a:rPr lang="en-US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AKTIVOI OMAURHEILU HUOLTAJAN OMAMEHILÄISESSÄ</a:t>
            </a:r>
            <a:endParaRPr lang="en-US" dirty="0"/>
          </a:p>
          <a:p>
            <a:r>
              <a:rPr lang="en-US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PERHELIITOKSEN TEKEMINEN OMAMEHILÄISEEN</a:t>
            </a:r>
            <a:endParaRPr lang="en-US" dirty="0"/>
          </a:p>
          <a:p>
            <a:r>
              <a:rPr lang="en-US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LATAA OMAMEHILÄINEN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9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2E8BA2-3966-744B-875A-BF70745B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524625"/>
            <a:ext cx="1511300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AC59CE4-CF3D-443F-8BB1-A98FB2E6AA46}" type="datetime1">
              <a:rPr lang="fi-FI" smtClean="0"/>
              <a:pPr>
                <a:spcAft>
                  <a:spcPts val="600"/>
                </a:spcAft>
              </a:pPr>
              <a:t>29.11.2023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70AE4D-A679-C645-AF51-392EEB6F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524625"/>
            <a:ext cx="1511299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D02B14-ACDF-134F-8168-DC15497F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16632"/>
            <a:ext cx="9864725" cy="1152129"/>
          </a:xfrm>
        </p:spPr>
        <p:txBody>
          <a:bodyPr anchor="ctr">
            <a:normAutofit/>
          </a:bodyPr>
          <a:lstStyle/>
          <a:p>
            <a:r>
              <a:rPr lang="fi-FI" dirty="0"/>
              <a:t>OMAURHEILUN KÄYTTÖÖNOTTO – MITÄ PITÄÄ TEHDÄ</a:t>
            </a: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458E5B11-1D48-4DDA-8CBE-320BCE2FF5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5449621"/>
              </p:ext>
            </p:extLst>
          </p:nvPr>
        </p:nvGraphicFramePr>
        <p:xfrm>
          <a:off x="5304781" y="3685734"/>
          <a:ext cx="3095476" cy="246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7A25F770-8375-5E4F-BE99-1C0710714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034256"/>
              </p:ext>
            </p:extLst>
          </p:nvPr>
        </p:nvGraphicFramePr>
        <p:xfrm>
          <a:off x="714443" y="2353920"/>
          <a:ext cx="3999071" cy="379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05400673-93EE-0942-8AD1-B3237D16E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163585"/>
              </p:ext>
            </p:extLst>
          </p:nvPr>
        </p:nvGraphicFramePr>
        <p:xfrm>
          <a:off x="8605464" y="3700720"/>
          <a:ext cx="3095476" cy="246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1" name="Ryhmä 10">
            <a:extLst>
              <a:ext uri="{FF2B5EF4-FFF2-40B4-BE49-F238E27FC236}">
                <a16:creationId xmlns:a16="http://schemas.microsoft.com/office/drawing/2014/main" id="{2F523235-8CFC-CF42-AF8C-887025454CDA}"/>
              </a:ext>
            </a:extLst>
          </p:cNvPr>
          <p:cNvGrpSpPr/>
          <p:nvPr/>
        </p:nvGrpSpPr>
        <p:grpSpPr>
          <a:xfrm>
            <a:off x="5304781" y="2353921"/>
            <a:ext cx="6396159" cy="1331813"/>
            <a:chOff x="0" y="1623"/>
            <a:chExt cx="3869389" cy="2192825"/>
          </a:xfrm>
        </p:grpSpPr>
        <p:sp>
          <p:nvSpPr>
            <p:cNvPr id="13" name="Kuvatekstinuoli ylös 12">
              <a:extLst>
                <a:ext uri="{FF2B5EF4-FFF2-40B4-BE49-F238E27FC236}">
                  <a16:creationId xmlns:a16="http://schemas.microsoft.com/office/drawing/2014/main" id="{13198B38-16FB-6F42-9028-16D60B352B5A}"/>
                </a:ext>
              </a:extLst>
            </p:cNvPr>
            <p:cNvSpPr/>
            <p:nvPr/>
          </p:nvSpPr>
          <p:spPr>
            <a:xfrm rot="10800000">
              <a:off x="0" y="1623"/>
              <a:ext cx="3869389" cy="2192825"/>
            </a:xfrm>
            <a:prstGeom prst="upArrowCallou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Kuvatekstinuoli ylös 4">
              <a:extLst>
                <a:ext uri="{FF2B5EF4-FFF2-40B4-BE49-F238E27FC236}">
                  <a16:creationId xmlns:a16="http://schemas.microsoft.com/office/drawing/2014/main" id="{0A954147-A135-9744-A736-6401BC970B02}"/>
                </a:ext>
              </a:extLst>
            </p:cNvPr>
            <p:cNvSpPr txBox="1"/>
            <p:nvPr/>
          </p:nvSpPr>
          <p:spPr>
            <a:xfrm rot="21600000">
              <a:off x="0" y="1623"/>
              <a:ext cx="3869389" cy="1424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fi-FI" sz="1800" kern="1200" dirty="0"/>
              </a:br>
              <a:r>
                <a:rPr lang="fi-FI" sz="1800" kern="1200" dirty="0"/>
                <a:t>MINULLA </a:t>
              </a:r>
              <a:r>
                <a:rPr lang="fi-FI" dirty="0"/>
                <a:t>EI OLE</a:t>
              </a:r>
              <a:r>
                <a:rPr lang="fi-FI" sz="1800" kern="1200" dirty="0"/>
                <a:t>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kern="1200" dirty="0"/>
                <a:t>OMA MEHILÄINEN SOVELLUSTA</a:t>
              </a:r>
              <a:br>
                <a:rPr lang="fi-FI" sz="1800" kern="1200" dirty="0"/>
              </a:b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35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AA30F2-B5A7-454D-969B-DF4713E1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EF9F-411A-4826-AEC9-6E9C530F2C44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05EB290-1582-674F-A903-D99AE27A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6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6FACC4C7-9612-234D-A71D-3A8C61E0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AKTIVOI OMAURHEILU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2AFFEC89-BAEE-C04A-BC0C-F21B92DD2479}"/>
              </a:ext>
            </a:extLst>
          </p:cNvPr>
          <p:cNvSpPr txBox="1">
            <a:spLocks/>
          </p:cNvSpPr>
          <p:nvPr/>
        </p:nvSpPr>
        <p:spPr>
          <a:xfrm>
            <a:off x="340255" y="1845993"/>
            <a:ext cx="5111750" cy="36004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i-FI" b="1" dirty="0"/>
              <a:t>Avaa </a:t>
            </a:r>
            <a:r>
              <a:rPr lang="fi-FI" b="1" dirty="0" err="1"/>
              <a:t>OmaMehiläinen</a:t>
            </a:r>
            <a:r>
              <a:rPr lang="fi-FI" b="1" dirty="0"/>
              <a:t> –sovellus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Klikkaa sovelluksen alareunasta ”MINÄ” </a:t>
            </a:r>
            <a:endParaRPr lang="fi-FI" b="1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Klikkaa ”OMAURHEILU”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Etsi urheiluseuralistauksesta oma seurasi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/>
              <a:t>Rekisteröidy salasanalla ”MEHURHEILU”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F815EFE-8A47-E142-92B4-2BCCF3947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50000"/>
          <a:stretch/>
        </p:blipFill>
        <p:spPr>
          <a:xfrm>
            <a:off x="8847544" y="1616834"/>
            <a:ext cx="2843657" cy="28141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C16DAAC-1954-9E48-A26F-3C672FE61A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" b="17275"/>
          <a:stretch/>
        </p:blipFill>
        <p:spPr>
          <a:xfrm>
            <a:off x="5808218" y="1616834"/>
            <a:ext cx="2843657" cy="484055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EBBB822-7776-B54D-B475-A47D38F5E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b="70917"/>
          <a:stretch/>
        </p:blipFill>
        <p:spPr>
          <a:xfrm>
            <a:off x="8847543" y="4899387"/>
            <a:ext cx="2843657" cy="15539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973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F0E139-2501-C846-A048-A1961DA9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EF9F-411A-4826-AEC9-6E9C530F2C44}" type="datetime1">
              <a:rPr lang="fi-FI" smtClean="0"/>
              <a:t>29.11.2023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BE7CD5-13A0-854A-987C-C17D28F0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E10C-C8E8-4F56-BF3B-1D4A5EB9F620}" type="slidenum">
              <a:rPr lang="fi-FI" smtClean="0"/>
              <a:t>7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BD8158F-AFE7-F84F-8971-24A1287E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LISÄÄ PERHEENJÄSENET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66B600D-858E-114E-A6A6-5A9C8DD24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7" y="1845993"/>
            <a:ext cx="5111750" cy="3600451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Paina </a:t>
            </a:r>
            <a:r>
              <a:rPr lang="fi-FI" b="1" dirty="0" err="1"/>
              <a:t>OmaUrheilun</a:t>
            </a:r>
            <a:r>
              <a:rPr lang="fi-FI" b="1" dirty="0"/>
              <a:t> perusnäkymässä rattaan kuvaketta ”ASETUKSET” .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Löydät rattaan sovelluksen oikeasta yläkulmasta. 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Valitse kohta </a:t>
            </a:r>
            <a:br>
              <a:rPr lang="fi-FI" b="1" dirty="0"/>
            </a:br>
            <a:r>
              <a:rPr lang="fi-FI" b="1" dirty="0"/>
              <a:t>”REKISTERÖI PERHEENJÄSEN SEURAAN”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Valitse rekisteröitävät perheenjäsenet ja paina ”REKISTERÖI”.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Samasta valikosta voit myös poistaa itsesi tai perheenjäsentesi rekisteröitymisen.</a:t>
            </a:r>
          </a:p>
          <a:p>
            <a:pPr lvl="0"/>
            <a:endParaRPr lang="fi-FI" dirty="0"/>
          </a:p>
        </p:txBody>
      </p:sp>
      <p:pic>
        <p:nvPicPr>
          <p:cNvPr id="10" name="Kuva 9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6AE0DD2C-1890-5340-9EE7-76ED16AF0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" b="4896"/>
          <a:stretch/>
        </p:blipFill>
        <p:spPr>
          <a:xfrm>
            <a:off x="6252951" y="1691773"/>
            <a:ext cx="2592999" cy="50120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D8B2DE4-A934-C842-A34E-5A95945D76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30993"/>
          <a:stretch/>
        </p:blipFill>
        <p:spPr>
          <a:xfrm>
            <a:off x="9023470" y="1691773"/>
            <a:ext cx="2594530" cy="35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E129CA4-9C79-0F4C-A865-C1ACE8072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/>
        </p:blipFill>
        <p:spPr>
          <a:xfrm>
            <a:off x="6870495" y="6351"/>
            <a:ext cx="5321505" cy="6851649"/>
          </a:xfrm>
          <a:custGeom>
            <a:avLst/>
            <a:gdLst>
              <a:gd name="connsiteX0" fmla="*/ 1966913 w 5321505"/>
              <a:gd name="connsiteY0" fmla="*/ 0 h 6851649"/>
              <a:gd name="connsiteX1" fmla="*/ 5321505 w 5321505"/>
              <a:gd name="connsiteY1" fmla="*/ 0 h 6851649"/>
              <a:gd name="connsiteX2" fmla="*/ 5321505 w 5321505"/>
              <a:gd name="connsiteY2" fmla="*/ 6851649 h 6851649"/>
              <a:gd name="connsiteX3" fmla="*/ 289101 w 5321505"/>
              <a:gd name="connsiteY3" fmla="*/ 6851649 h 6851649"/>
              <a:gd name="connsiteX4" fmla="*/ 220256 w 5321505"/>
              <a:gd name="connsiteY4" fmla="*/ 6609211 h 6851649"/>
              <a:gd name="connsiteX5" fmla="*/ 0 w 5321505"/>
              <a:gd name="connsiteY5" fmla="*/ 4860776 h 6851649"/>
              <a:gd name="connsiteX6" fmla="*/ 1817461 w 5321505"/>
              <a:gd name="connsiteY6" fmla="*/ 156755 h 685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505" h="6851649">
                <a:moveTo>
                  <a:pt x="1966913" y="0"/>
                </a:moveTo>
                <a:lnTo>
                  <a:pt x="5321505" y="0"/>
                </a:lnTo>
                <a:lnTo>
                  <a:pt x="5321505" y="6851649"/>
                </a:lnTo>
                <a:lnTo>
                  <a:pt x="289101" y="6851649"/>
                </a:lnTo>
                <a:lnTo>
                  <a:pt x="220256" y="6609211"/>
                </a:lnTo>
                <a:cubicBezTo>
                  <a:pt x="76472" y="6050365"/>
                  <a:pt x="0" y="5464501"/>
                  <a:pt x="0" y="4860776"/>
                </a:cubicBezTo>
                <a:cubicBezTo>
                  <a:pt x="0" y="3049601"/>
                  <a:pt x="688242" y="1399173"/>
                  <a:pt x="1817461" y="156755"/>
                </a:cubicBezTo>
                <a:close/>
              </a:path>
            </a:pathLst>
          </a:custGeom>
          <a:noFill/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B2E6BAA0-7EA9-4146-A573-ED3AA636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404649"/>
            <a:ext cx="6120060" cy="1092349"/>
          </a:xfrm>
        </p:spPr>
        <p:txBody>
          <a:bodyPr anchor="ctr">
            <a:normAutofit/>
          </a:bodyPr>
          <a:lstStyle/>
          <a:p>
            <a:r>
              <a:rPr lang="fi-FI" dirty="0"/>
              <a:t>AKTIVOI OMAURHEILU HUOLTAJAN OMAMEHILÄISESSÄ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0862F32E-EC4E-4C4C-8904-8021C6CF4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6120060" cy="4210981"/>
          </a:xfrm>
        </p:spPr>
        <p:txBody>
          <a:bodyPr anchor="t">
            <a:normAutofit/>
          </a:bodyPr>
          <a:lstStyle/>
          <a:p>
            <a:r>
              <a:rPr lang="fi-FI" b="1" dirty="0"/>
              <a:t>Aktivoi ensin huoltaja </a:t>
            </a:r>
            <a:r>
              <a:rPr lang="fi-FI" b="1" dirty="0" err="1"/>
              <a:t>OmaUrheiluun</a:t>
            </a:r>
            <a:endParaRPr lang="fi-FI" b="1" dirty="0"/>
          </a:p>
          <a:p>
            <a:pPr lvl="1"/>
            <a:r>
              <a:rPr lang="fi-FI" sz="2000" dirty="0"/>
              <a:t>Katso kohta ”</a:t>
            </a:r>
            <a:r>
              <a:rPr lang="fi-FI" sz="2000" dirty="0">
                <a:hlinkClick r:id="rId4" action="ppaction://hlinksldjump"/>
              </a:rPr>
              <a:t>Aktivoi </a:t>
            </a:r>
            <a:r>
              <a:rPr lang="fi-FI" sz="2000" dirty="0" err="1">
                <a:hlinkClick r:id="rId4" action="ppaction://hlinksldjump"/>
              </a:rPr>
              <a:t>OmaUrheilu</a:t>
            </a:r>
            <a:r>
              <a:rPr lang="fi-FI" sz="2000" dirty="0"/>
              <a:t>”</a:t>
            </a:r>
          </a:p>
          <a:p>
            <a:r>
              <a:rPr lang="fi-FI" b="1" dirty="0"/>
              <a:t>Jos rekisteröitävät perheenjäsenet näkyvät jo huoltajan </a:t>
            </a:r>
            <a:r>
              <a:rPr lang="fi-FI" b="1" dirty="0" err="1"/>
              <a:t>OmaMehiläisessä</a:t>
            </a:r>
            <a:r>
              <a:rPr lang="fi-FI" b="1" dirty="0"/>
              <a:t> </a:t>
            </a:r>
          </a:p>
          <a:p>
            <a:pPr lvl="1"/>
            <a:r>
              <a:rPr lang="fi-FI" sz="2000" dirty="0"/>
              <a:t>siirry kohtaan ”</a:t>
            </a:r>
            <a:r>
              <a:rPr lang="fi-FI" sz="2000" dirty="0">
                <a:hlinkClick r:id="rId5" action="ppaction://hlinksldjump"/>
              </a:rPr>
              <a:t>Lisää perheenjäsenet</a:t>
            </a:r>
            <a:r>
              <a:rPr lang="fi-FI" sz="2000" dirty="0"/>
              <a:t>”</a:t>
            </a:r>
          </a:p>
          <a:p>
            <a:r>
              <a:rPr lang="fi-FI" b="1" dirty="0"/>
              <a:t>Jos rekisteröitävät perheenjäsenet eivät näy huoltajan </a:t>
            </a:r>
            <a:r>
              <a:rPr lang="fi-FI" b="1" dirty="0" err="1"/>
              <a:t>OmaMehiläisessä</a:t>
            </a:r>
            <a:r>
              <a:rPr lang="fi-FI" b="1" dirty="0"/>
              <a:t> </a:t>
            </a:r>
          </a:p>
          <a:p>
            <a:pPr lvl="1"/>
            <a:r>
              <a:rPr lang="fi-FI" sz="2000" dirty="0"/>
              <a:t>Siirry kohtaan ”</a:t>
            </a:r>
            <a:r>
              <a:rPr lang="fi-FI" sz="2000" dirty="0">
                <a:hlinkClick r:id="rId6" action="ppaction://hlinksldjump"/>
              </a:rPr>
              <a:t>Perheliitoksen tekeminen</a:t>
            </a:r>
            <a:r>
              <a:rPr lang="fi-FI" sz="2000" dirty="0"/>
              <a:t>” ja palaan tämän jälkeen kohtaan ”</a:t>
            </a:r>
            <a:r>
              <a:rPr lang="fi-FI" sz="2000" dirty="0">
                <a:hlinkClick r:id="rId5" action="ppaction://hlinksldjump"/>
              </a:rPr>
              <a:t>Lisää perheenjäsenet</a:t>
            </a:r>
            <a:r>
              <a:rPr lang="fi-FI" sz="2000" dirty="0"/>
              <a:t>”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D4514-5683-B949-BC43-618DA754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48456"/>
            <a:ext cx="1511300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B17EF9F-411A-4826-AEC9-6E9C530F2C44}" type="datetime1">
              <a:rPr lang="fi-FI" smtClean="0"/>
              <a:pPr>
                <a:spcAft>
                  <a:spcPts val="600"/>
                </a:spcAft>
              </a:pPr>
              <a:t>29.11.2023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FE520F-44DC-1644-A9A9-B82A8504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348456"/>
            <a:ext cx="1511299" cy="2167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405FBC0-1F2A-4419-8EEC-183FC62A2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42833" y="449370"/>
            <a:ext cx="993600" cy="7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2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7DBE52FA-0D88-4D4D-8E13-E182CA60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8" y="404649"/>
            <a:ext cx="9864725" cy="1092349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i-FI" dirty="0"/>
              <a:t>PERHELIITOKSEN TEKEMINEN OMAMEHILÄISEEN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A8A956-9D18-0A4A-A98A-2358889A4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6"/>
            <a:ext cx="5616004" cy="4213224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>
              <a:buNone/>
            </a:pPr>
            <a:r>
              <a:rPr lang="fi-FI" b="1" dirty="0"/>
              <a:t>Alle 12-vuotiaan lapsen perheliitos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Avaa </a:t>
            </a:r>
            <a:r>
              <a:rPr lang="fi-FI" sz="2000" dirty="0" err="1"/>
              <a:t>OmaMehiläinen</a:t>
            </a:r>
            <a:r>
              <a:rPr lang="fi-FI" sz="2000" dirty="0"/>
              <a:t>-sovellus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Klikkaa sovelluksen alareunasta ”MINÄ”</a:t>
            </a:r>
            <a:endParaRPr lang="fi-FI" sz="2000" dirty="0">
              <a:cs typeface="Calibri"/>
            </a:endParaRP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Valitse ”PERHEENJÄSENET”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Lisää perheenjäsen kirjoittamalla lapsen henkilötunnus ja paina ”LISÄÄ PERHEENJÄSEN”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Lisätietoja perheliitoksesta: </a:t>
            </a:r>
            <a:r>
              <a:rPr lang="fi-FI" dirty="0">
                <a:hlinkClick r:id="rId3"/>
              </a:rPr>
              <a:t>https://www.mehilainen.fi/omamehilainen/perheliitos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03D8A8FC-01AB-2648-8F48-125B2C32AE34}"/>
              </a:ext>
            </a:extLst>
          </p:cNvPr>
          <p:cNvSpPr txBox="1">
            <a:spLocks/>
          </p:cNvSpPr>
          <p:nvPr/>
        </p:nvSpPr>
        <p:spPr>
          <a:xfrm>
            <a:off x="6168007" y="1844676"/>
            <a:ext cx="5616005" cy="4213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FC99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i-FI" b="1" dirty="0"/>
              <a:t>12–17-vuotiaan lapsen perheliitos</a:t>
            </a:r>
          </a:p>
          <a:p>
            <a:pPr marL="266700" lvl="1" indent="0" fontAlgn="base">
              <a:buNone/>
            </a:pPr>
            <a:r>
              <a:rPr lang="fi-FI" sz="2000" dirty="0"/>
              <a:t>12–17-vuotiaiden huollettavien kohdalla perheprofiililiitokseen tarvitaan aina lapsen oma suostumus. Suostumuksen voi lähettää sähköisesti tai antaa Mehiläisen toimipisteissä.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Täytä </a:t>
            </a:r>
            <a:r>
              <a:rPr lang="fi-FI" sz="2000" u="sng" dirty="0">
                <a:hlinkClick r:id="rId4"/>
              </a:rPr>
              <a:t>perheprofiililiitoksen suostumuslomake </a:t>
            </a:r>
            <a:r>
              <a:rPr lang="fi-FI" sz="2000" dirty="0">
                <a:hlinkClick r:id="rId5"/>
              </a:rPr>
              <a:t> </a:t>
            </a:r>
            <a:endParaRPr lang="fi-FI" sz="2000" dirty="0"/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Toimita allekirjoitettu lomake lähimpään Mehiläisen toimipisteeseen tai skannaa ja lähetä se </a:t>
            </a:r>
            <a:r>
              <a:rPr lang="fi-FI" sz="2000" u="sng" dirty="0">
                <a:hlinkClick r:id="rId6"/>
              </a:rPr>
              <a:t>turvapostia käyttäen</a:t>
            </a:r>
            <a:r>
              <a:rPr lang="fi-FI" sz="2000" dirty="0">
                <a:hlinkClick r:id="rId6"/>
              </a:rPr>
              <a:t> </a:t>
            </a:r>
            <a:r>
              <a:rPr lang="fi-FI" sz="2000" dirty="0"/>
              <a:t>sähköpostitse osoitteeseen </a:t>
            </a:r>
            <a:r>
              <a:rPr lang="fi-FI" sz="2000" u="sng" dirty="0">
                <a:hlinkClick r:id="rId7"/>
              </a:rPr>
              <a:t>omamehilainen@mehilainen.fi</a:t>
            </a:r>
            <a:r>
              <a:rPr lang="fi-FI" sz="2000" dirty="0"/>
              <a:t>.</a:t>
            </a:r>
          </a:p>
          <a:p>
            <a:pPr marL="723900" lvl="1" indent="-457200" fontAlgn="base">
              <a:buFont typeface="+mj-lt"/>
              <a:buAutoNum type="arabicPeriod"/>
            </a:pPr>
            <a:r>
              <a:rPr lang="fi-FI" sz="2000" dirty="0"/>
              <a:t>Perheprofiililiitos on valmis suostumuksen toimitusta seuraavana arkipäivänä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A9405C-4464-D44B-8181-D24FBE96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48456"/>
            <a:ext cx="1511300" cy="216744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C85E9A5C-6EF1-4D10-A31D-415C2DB0D310}" type="datetime1">
              <a:rPr lang="fi-FI" smtClean="0"/>
              <a:pPr>
                <a:spcAft>
                  <a:spcPts val="600"/>
                </a:spcAft>
              </a:pPr>
              <a:t>29.11.2023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3386723-81CA-FE40-BAA1-3038C11A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348456"/>
            <a:ext cx="1511299" cy="216744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A120E10C-C8E8-4F56-BF3B-1D4A5EB9F620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040588"/>
      </p:ext>
    </p:extLst>
  </p:cSld>
  <p:clrMapOvr>
    <a:masterClrMapping/>
  </p:clrMapOvr>
</p:sld>
</file>

<file path=ppt/theme/theme1.xml><?xml version="1.0" encoding="utf-8"?>
<a:theme xmlns:a="http://schemas.openxmlformats.org/drawingml/2006/main" name="Mehiläinen">
  <a:themeElements>
    <a:clrScheme name="Mehilainen green">
      <a:dk1>
        <a:srgbClr val="000000"/>
      </a:dk1>
      <a:lt1>
        <a:srgbClr val="FFFFFF"/>
      </a:lt1>
      <a:dk2>
        <a:srgbClr val="5A5A5A"/>
      </a:dk2>
      <a:lt2>
        <a:srgbClr val="E6E6E6"/>
      </a:lt2>
      <a:accent1>
        <a:srgbClr val="007E32"/>
      </a:accent1>
      <a:accent2>
        <a:srgbClr val="6EC892"/>
      </a:accent2>
      <a:accent3>
        <a:srgbClr val="004D23"/>
      </a:accent3>
      <a:accent4>
        <a:srgbClr val="00913A"/>
      </a:accent4>
      <a:accent5>
        <a:srgbClr val="00662E"/>
      </a:accent5>
      <a:accent6>
        <a:srgbClr val="E9FAF2"/>
      </a:accent6>
      <a:hlink>
        <a:srgbClr val="007E32"/>
      </a:hlink>
      <a:folHlink>
        <a:srgbClr val="007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BC53A1F-4DEB-4FC8-80E1-8C23C761E5A4}" vid="{B52A7B49-7592-456E-83E6-386DDF1D8E2C}"/>
    </a:ext>
  </a:extLst>
</a:theme>
</file>

<file path=ppt/theme/theme2.xml><?xml version="1.0" encoding="utf-8"?>
<a:theme xmlns:a="http://schemas.openxmlformats.org/drawingml/2006/main" name="Office Theme">
  <a:themeElements>
    <a:clrScheme name="Mehiläinen 2018">
      <a:dk1>
        <a:srgbClr val="000000"/>
      </a:dk1>
      <a:lt1>
        <a:srgbClr val="FFFFFF"/>
      </a:lt1>
      <a:dk2>
        <a:srgbClr val="5A5A5A"/>
      </a:dk2>
      <a:lt2>
        <a:srgbClr val="E6E6E6"/>
      </a:lt2>
      <a:accent1>
        <a:srgbClr val="009A44"/>
      </a:accent1>
      <a:accent2>
        <a:srgbClr val="A5A5A5"/>
      </a:accent2>
      <a:accent3>
        <a:srgbClr val="EFDF00"/>
      </a:accent3>
      <a:accent4>
        <a:srgbClr val="C8C8C8"/>
      </a:accent4>
      <a:accent5>
        <a:srgbClr val="BBD4F0"/>
      </a:accent5>
      <a:accent6>
        <a:srgbClr val="70AD47"/>
      </a:accent6>
      <a:hlink>
        <a:srgbClr val="009A44"/>
      </a:hlink>
      <a:folHlink>
        <a:srgbClr val="009A44"/>
      </a:folHlink>
    </a:clrScheme>
    <a:fontScheme name="Mehiläine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hiläinen 2018">
      <a:dk1>
        <a:srgbClr val="000000"/>
      </a:dk1>
      <a:lt1>
        <a:srgbClr val="FFFFFF"/>
      </a:lt1>
      <a:dk2>
        <a:srgbClr val="5A5A5A"/>
      </a:dk2>
      <a:lt2>
        <a:srgbClr val="E6E6E6"/>
      </a:lt2>
      <a:accent1>
        <a:srgbClr val="009A44"/>
      </a:accent1>
      <a:accent2>
        <a:srgbClr val="A5A5A5"/>
      </a:accent2>
      <a:accent3>
        <a:srgbClr val="EFDF00"/>
      </a:accent3>
      <a:accent4>
        <a:srgbClr val="C8C8C8"/>
      </a:accent4>
      <a:accent5>
        <a:srgbClr val="BBD4F0"/>
      </a:accent5>
      <a:accent6>
        <a:srgbClr val="70AD47"/>
      </a:accent6>
      <a:hlink>
        <a:srgbClr val="009A44"/>
      </a:hlink>
      <a:folHlink>
        <a:srgbClr val="009A44"/>
      </a:folHlink>
    </a:clrScheme>
    <a:fontScheme name="Mehiläine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5c5e79-11da-4ba7-8374-73965c186cb4" xsi:nil="true"/>
    <lcf76f155ced4ddcb4097134ff3c332f xmlns="c7773cbc-d3e3-4ec6-be33-532c9a93b8c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6E35E99727AEC439A2EA02FC410CCBF" ma:contentTypeVersion="16" ma:contentTypeDescription="Luo uusi asiakirja." ma:contentTypeScope="" ma:versionID="46030b0277ea13bb5cec4ac16b8e83ff">
  <xsd:schema xmlns:xsd="http://www.w3.org/2001/XMLSchema" xmlns:xs="http://www.w3.org/2001/XMLSchema" xmlns:p="http://schemas.microsoft.com/office/2006/metadata/properties" xmlns:ns2="8772bf39-ef80-4512-a4d7-936f2df8125f" xmlns:ns3="c7773cbc-d3e3-4ec6-be33-532c9a93b8ce" xmlns:ns4="e05c5e79-11da-4ba7-8374-73965c186cb4" targetNamespace="http://schemas.microsoft.com/office/2006/metadata/properties" ma:root="true" ma:fieldsID="89d0e71ec7a054d7e027c2127e6b8e51" ns2:_="" ns3:_="" ns4:_="">
    <xsd:import namespace="8772bf39-ef80-4512-a4d7-936f2df8125f"/>
    <xsd:import namespace="c7773cbc-d3e3-4ec6-be33-532c9a93b8ce"/>
    <xsd:import namespace="e05c5e79-11da-4ba7-8374-73965c186c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2bf39-ef80-4512-a4d7-936f2df812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73cbc-d3e3-4ec6-be33-532c9a93b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26e1cd04-4a63-40c2-b54a-65d703753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c5e79-11da-4ba7-8374-73965c186cb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f631a26-572c-4d47-acae-f2b5245df984}" ma:internalName="TaxCatchAll" ma:showField="CatchAllData" ma:web="e05c5e79-11da-4ba7-8374-73965c186c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F30CA-DF3A-48F8-A6D6-3166202EE8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3C9FCB-5F6D-498F-BE43-3B68E36EDBC6}">
  <ds:schemaRefs>
    <ds:schemaRef ds:uri="54760319-2257-472f-ba9f-1832d9d3d16c"/>
    <ds:schemaRef ds:uri="c754fc76-005a-4443-a033-b68e8f9150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05c5e79-11da-4ba7-8374-73965c186cb4"/>
    <ds:schemaRef ds:uri="c7773cbc-d3e3-4ec6-be33-532c9a93b8ce"/>
  </ds:schemaRefs>
</ds:datastoreItem>
</file>

<file path=customXml/itemProps3.xml><?xml version="1.0" encoding="utf-8"?>
<ds:datastoreItem xmlns:ds="http://schemas.openxmlformats.org/officeDocument/2006/customXml" ds:itemID="{9E00219F-328C-44B0-90C2-F99143027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2bf39-ef80-4512-a4d7-936f2df8125f"/>
    <ds:schemaRef ds:uri="c7773cbc-d3e3-4ec6-be33-532c9a93b8ce"/>
    <ds:schemaRef ds:uri="e05c5e79-11da-4ba7-8374-73965c186c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429</Words>
  <Application>Microsoft Office PowerPoint</Application>
  <PresentationFormat>Laajakuva</PresentationFormat>
  <Paragraphs>104</Paragraphs>
  <Slides>11</Slides>
  <Notes>9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Mehiläinen</vt:lpstr>
      <vt:lpstr>PowerPoint-esitys</vt:lpstr>
      <vt:lpstr>PowerPoint-esitys</vt:lpstr>
      <vt:lpstr>omien tietojen hallinta yhdessä paikassa  Seuran oma hoitotiimi kaikkien käytettävissä  Ohjeita, ENSIAPU  Koulutuksia (tulossa)  Rahanarvoisia etuja  Asiointi Mehiläisessä kerää seuraLLE tukipottia </vt:lpstr>
      <vt:lpstr>SISÄLTÖ</vt:lpstr>
      <vt:lpstr>OMAURHEILUN KÄYTTÖÖNOTTO – MITÄ PITÄÄ TEHDÄ</vt:lpstr>
      <vt:lpstr>AKTIVOI OMAURHEILU</vt:lpstr>
      <vt:lpstr>LISÄÄ PERHEENJÄSENET</vt:lpstr>
      <vt:lpstr>AKTIVOI OMAURHEILU HUOLTAJAN OMAMEHILÄISESSÄ</vt:lpstr>
      <vt:lpstr>PERHELIITOKSEN TEKEMINEN OMAMEHILÄISEEN</vt:lpstr>
      <vt:lpstr>LATAA OMAMEHILÄINEN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Lauri Puustinen</dc:creator>
  <cp:lastModifiedBy>Lauri Puustinen</cp:lastModifiedBy>
  <cp:revision>12</cp:revision>
  <dcterms:created xsi:type="dcterms:W3CDTF">2021-12-02T18:35:47Z</dcterms:created>
  <dcterms:modified xsi:type="dcterms:W3CDTF">2023-11-29T10:52:49Z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0x010100A6E35E99727AEC439A2EA02FC410CCBF</vt:lpwstr>
  </property>
  <property fmtid="{D5CDD505-2E9C-101B-9397-08002B2CF9AE}" pid="3" name="MediaServiceImageTags">
    <vt:lpwstr/>
  </property>
</Properties>
</file>